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5"/>
  </p:notesMasterIdLst>
  <p:sldIdLst>
    <p:sldId id="256" r:id="rId2"/>
    <p:sldId id="314" r:id="rId3"/>
    <p:sldId id="315" r:id="rId4"/>
    <p:sldId id="316" r:id="rId5"/>
    <p:sldId id="317" r:id="rId6"/>
    <p:sldId id="318" r:id="rId7"/>
    <p:sldId id="319" r:id="rId8"/>
    <p:sldId id="320" r:id="rId9"/>
    <p:sldId id="321" r:id="rId10"/>
    <p:sldId id="322" r:id="rId11"/>
    <p:sldId id="323" r:id="rId12"/>
    <p:sldId id="324" r:id="rId13"/>
    <p:sldId id="325" r:id="rId14"/>
  </p:sldIdLst>
  <p:sldSz cx="9144000" cy="5143500" type="screen16x9"/>
  <p:notesSz cx="6858000" cy="9144000"/>
  <p:embeddedFontLst>
    <p:embeddedFont>
      <p:font typeface="Exo" panose="020B0604020202020204" charset="0"/>
      <p:regular r:id="rId16"/>
      <p:bold r:id="rId17"/>
      <p:italic r:id="rId18"/>
      <p:boldItalic r:id="rId19"/>
    </p:embeddedFont>
    <p:embeddedFont>
      <p:font typeface="PT Sans" panose="020B0503020203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4DECC3-7CE0-43A3-B07E-6CD8C25A0FCA}">
  <a:tblStyle styleId="{C94DECC3-7CE0-43A3-B07E-6CD8C25A0F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jpg>
</file>

<file path=ppt/media/image5.jpg>
</file>

<file path=ppt/media/media1.m4a>
</file>

<file path=ppt/media/media2.mp3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6" name="Google Shape;26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7" name="Google Shape;26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" name="Google Shape;10;p2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48;p2"/>
          <p:cNvSpPr txBox="1">
            <a:spLocks noGrp="1"/>
          </p:cNvSpPr>
          <p:nvPr>
            <p:ph type="ctrTitle"/>
          </p:nvPr>
        </p:nvSpPr>
        <p:spPr>
          <a:xfrm>
            <a:off x="1317600" y="1132113"/>
            <a:ext cx="6508800" cy="1998600"/>
          </a:xfrm>
          <a:prstGeom prst="rect">
            <a:avLst/>
          </a:prstGeom>
          <a:effectLst>
            <a:outerShdw blurRad="142875" algn="bl" rotWithShape="0">
              <a:schemeClr val="accent2">
                <a:alpha val="38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9" name="Google Shape;49;p2"/>
          <p:cNvSpPr txBox="1">
            <a:spLocks noGrp="1"/>
          </p:cNvSpPr>
          <p:nvPr>
            <p:ph type="subTitle" idx="1"/>
          </p:nvPr>
        </p:nvSpPr>
        <p:spPr>
          <a:xfrm>
            <a:off x="1675175" y="3099088"/>
            <a:ext cx="5793600" cy="9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50" name="Google Shape;50;p2"/>
          <p:cNvGrpSpPr/>
          <p:nvPr/>
        </p:nvGrpSpPr>
        <p:grpSpPr>
          <a:xfrm>
            <a:off x="-11" y="606814"/>
            <a:ext cx="1284435" cy="586800"/>
            <a:chOff x="-11" y="606814"/>
            <a:chExt cx="1284435" cy="586800"/>
          </a:xfrm>
        </p:grpSpPr>
        <p:sp>
          <p:nvSpPr>
            <p:cNvPr id="51" name="Google Shape;51;p2"/>
            <p:cNvSpPr/>
            <p:nvPr/>
          </p:nvSpPr>
          <p:spPr>
            <a:xfrm rot="-5400000">
              <a:off x="348812" y="258001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" name="Google Shape;52;p2"/>
            <p:cNvGrpSpPr/>
            <p:nvPr/>
          </p:nvGrpSpPr>
          <p:grpSpPr>
            <a:xfrm rot="10800000">
              <a:off x="-11" y="779178"/>
              <a:ext cx="883262" cy="242091"/>
              <a:chOff x="2300350" y="2601250"/>
              <a:chExt cx="2275275" cy="623625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2300350" y="2601250"/>
                <a:ext cx="3921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684" h="24945" extrusionOk="0">
                    <a:moveTo>
                      <a:pt x="12720" y="0"/>
                    </a:moveTo>
                    <a:cubicBezTo>
                      <a:pt x="13337" y="0"/>
                      <a:pt x="14078" y="247"/>
                      <a:pt x="14572" y="741"/>
                    </a:cubicBezTo>
                    <a:cubicBezTo>
                      <a:pt x="15684" y="1852"/>
                      <a:pt x="15684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684" y="21240"/>
                      <a:pt x="15684" y="22845"/>
                      <a:pt x="14572" y="23957"/>
                    </a:cubicBezTo>
                    <a:cubicBezTo>
                      <a:pt x="13584" y="24944"/>
                      <a:pt x="11855" y="24944"/>
                      <a:pt x="10744" y="23957"/>
                    </a:cubicBezTo>
                    <a:lnTo>
                      <a:pt x="1112" y="14325"/>
                    </a:lnTo>
                    <a:cubicBezTo>
                      <a:pt x="1" y="13213"/>
                      <a:pt x="1" y="11484"/>
                      <a:pt x="1112" y="10496"/>
                    </a:cubicBezTo>
                    <a:lnTo>
                      <a:pt x="10744" y="741"/>
                    </a:lnTo>
                    <a:cubicBezTo>
                      <a:pt x="11361" y="247"/>
                      <a:pt x="11979" y="0"/>
                      <a:pt x="127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2680075" y="2601250"/>
                <a:ext cx="389025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1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449" y="741"/>
                    </a:cubicBezTo>
                    <a:cubicBezTo>
                      <a:pt x="15560" y="1852"/>
                      <a:pt x="15560" y="3581"/>
                      <a:pt x="14449" y="4569"/>
                    </a:cubicBezTo>
                    <a:lnTo>
                      <a:pt x="6669" y="12349"/>
                    </a:lnTo>
                    <a:lnTo>
                      <a:pt x="14449" y="20128"/>
                    </a:lnTo>
                    <a:cubicBezTo>
                      <a:pt x="15560" y="21240"/>
                      <a:pt x="15560" y="22845"/>
                      <a:pt x="14449" y="23957"/>
                    </a:cubicBezTo>
                    <a:cubicBezTo>
                      <a:pt x="13461" y="24944"/>
                      <a:pt x="11732" y="24944"/>
                      <a:pt x="10621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621" y="741"/>
                    </a:lnTo>
                    <a:cubicBezTo>
                      <a:pt x="11238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30567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448" y="741"/>
                    </a:cubicBezTo>
                    <a:cubicBezTo>
                      <a:pt x="15559" y="1852"/>
                      <a:pt x="15559" y="3581"/>
                      <a:pt x="14448" y="4569"/>
                    </a:cubicBezTo>
                    <a:lnTo>
                      <a:pt x="6792" y="12349"/>
                    </a:lnTo>
                    <a:lnTo>
                      <a:pt x="14448" y="20128"/>
                    </a:lnTo>
                    <a:cubicBezTo>
                      <a:pt x="15559" y="21240"/>
                      <a:pt x="15559" y="22845"/>
                      <a:pt x="14448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855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343335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1" y="13213"/>
                      <a:pt x="1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3810000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4" y="247"/>
                      <a:pt x="14572" y="741"/>
                    </a:cubicBezTo>
                    <a:cubicBezTo>
                      <a:pt x="15559" y="1852"/>
                      <a:pt x="15559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59" y="21240"/>
                      <a:pt x="15559" y="22845"/>
                      <a:pt x="14572" y="23957"/>
                    </a:cubicBezTo>
                    <a:cubicBezTo>
                      <a:pt x="13460" y="24944"/>
                      <a:pt x="11731" y="24944"/>
                      <a:pt x="10743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3" y="741"/>
                    </a:lnTo>
                    <a:cubicBezTo>
                      <a:pt x="11237" y="247"/>
                      <a:pt x="11978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4186625" y="2601250"/>
                <a:ext cx="389000" cy="623625"/>
              </a:xfrm>
              <a:custGeom>
                <a:avLst/>
                <a:gdLst/>
                <a:ahLst/>
                <a:cxnLst/>
                <a:rect l="l" t="t" r="r" b="b"/>
                <a:pathLst>
                  <a:path w="15560" h="24945" extrusionOk="0">
                    <a:moveTo>
                      <a:pt x="12596" y="0"/>
                    </a:moveTo>
                    <a:cubicBezTo>
                      <a:pt x="13337" y="0"/>
                      <a:pt x="13955" y="247"/>
                      <a:pt x="14572" y="741"/>
                    </a:cubicBezTo>
                    <a:cubicBezTo>
                      <a:pt x="15560" y="1852"/>
                      <a:pt x="15560" y="3581"/>
                      <a:pt x="14572" y="4569"/>
                    </a:cubicBezTo>
                    <a:lnTo>
                      <a:pt x="6792" y="12349"/>
                    </a:lnTo>
                    <a:lnTo>
                      <a:pt x="14572" y="20128"/>
                    </a:lnTo>
                    <a:cubicBezTo>
                      <a:pt x="15560" y="21240"/>
                      <a:pt x="15560" y="22845"/>
                      <a:pt x="14572" y="23957"/>
                    </a:cubicBezTo>
                    <a:cubicBezTo>
                      <a:pt x="13461" y="24944"/>
                      <a:pt x="11732" y="24944"/>
                      <a:pt x="10744" y="23957"/>
                    </a:cubicBezTo>
                    <a:lnTo>
                      <a:pt x="988" y="14325"/>
                    </a:lnTo>
                    <a:cubicBezTo>
                      <a:pt x="0" y="13213"/>
                      <a:pt x="0" y="11484"/>
                      <a:pt x="988" y="10496"/>
                    </a:cubicBezTo>
                    <a:lnTo>
                      <a:pt x="10744" y="741"/>
                    </a:lnTo>
                    <a:cubicBezTo>
                      <a:pt x="11238" y="247"/>
                      <a:pt x="11979" y="0"/>
                      <a:pt x="125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" name="Google Shape;59;p2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60" name="Google Shape;60;p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2"/>
          <p:cNvGrpSpPr/>
          <p:nvPr/>
        </p:nvGrpSpPr>
        <p:grpSpPr>
          <a:xfrm>
            <a:off x="-1414555" y="3058729"/>
            <a:ext cx="2297800" cy="347400"/>
            <a:chOff x="-1414555" y="3058729"/>
            <a:chExt cx="2297800" cy="347400"/>
          </a:xfrm>
        </p:grpSpPr>
        <p:sp>
          <p:nvSpPr>
            <p:cNvPr id="66" name="Google Shape;66;p2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 flipH="1">
            <a:off x="-799254" y="4139005"/>
            <a:ext cx="1823016" cy="196994"/>
            <a:chOff x="7857346" y="4002005"/>
            <a:chExt cx="1823016" cy="196994"/>
          </a:xfrm>
        </p:grpSpPr>
        <p:sp>
          <p:nvSpPr>
            <p:cNvPr id="69" name="Google Shape;69;p2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Google Shape;72;p2"/>
          <p:cNvSpPr/>
          <p:nvPr/>
        </p:nvSpPr>
        <p:spPr>
          <a:xfrm rot="10800000">
            <a:off x="8027645" y="24789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2"/>
          <p:cNvSpPr/>
          <p:nvPr/>
        </p:nvSpPr>
        <p:spPr>
          <a:xfrm rot="10800000">
            <a:off x="8557211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2"/>
          <p:cNvGrpSpPr/>
          <p:nvPr/>
        </p:nvGrpSpPr>
        <p:grpSpPr>
          <a:xfrm>
            <a:off x="7812807" y="997962"/>
            <a:ext cx="1520982" cy="302065"/>
            <a:chOff x="5642557" y="-150670"/>
            <a:chExt cx="1520982" cy="302065"/>
          </a:xfrm>
        </p:grpSpPr>
        <p:sp>
          <p:nvSpPr>
            <p:cNvPr id="76" name="Google Shape;76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8495989" y="1713528"/>
            <a:ext cx="883262" cy="242091"/>
            <a:chOff x="2300350" y="2601250"/>
            <a:chExt cx="2275275" cy="623625"/>
          </a:xfrm>
        </p:grpSpPr>
        <p:sp>
          <p:nvSpPr>
            <p:cNvPr id="82" name="Google Shape;82;p2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88;p2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89" name="Google Shape;89;p2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" name="Google Shape;100;p2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" name="Google Shape;111;p2"/>
          <p:cNvGrpSpPr/>
          <p:nvPr/>
        </p:nvGrpSpPr>
        <p:grpSpPr>
          <a:xfrm rot="5400000">
            <a:off x="8520259" y="3926674"/>
            <a:ext cx="302065" cy="1520982"/>
            <a:chOff x="-108754" y="2690919"/>
            <a:chExt cx="302065" cy="1520982"/>
          </a:xfrm>
        </p:grpSpPr>
        <p:sp>
          <p:nvSpPr>
            <p:cNvPr id="112" name="Google Shape;112;p2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" name="Google Shape;117;p2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118" name="Google Shape;118;p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2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124" name="Google Shape;124;p2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2"/>
          <p:cNvSpPr/>
          <p:nvPr/>
        </p:nvSpPr>
        <p:spPr>
          <a:xfrm rot="10800000">
            <a:off x="1023762" y="4389464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" name="Google Shape;493;p7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494" name="Google Shape;494;p7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" name="Google Shape;532;p7"/>
          <p:cNvSpPr txBox="1">
            <a:spLocks noGrp="1"/>
          </p:cNvSpPr>
          <p:nvPr>
            <p:ph type="title"/>
          </p:nvPr>
        </p:nvSpPr>
        <p:spPr>
          <a:xfrm>
            <a:off x="4433200" y="1945637"/>
            <a:ext cx="3997800" cy="5727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33" name="Google Shape;533;p7"/>
          <p:cNvSpPr txBox="1">
            <a:spLocks noGrp="1"/>
          </p:cNvSpPr>
          <p:nvPr>
            <p:ph type="subTitle" idx="1"/>
          </p:nvPr>
        </p:nvSpPr>
        <p:spPr>
          <a:xfrm>
            <a:off x="4433200" y="2519285"/>
            <a:ext cx="3997800" cy="7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4" name="Google Shape;534;p7"/>
          <p:cNvSpPr/>
          <p:nvPr/>
        </p:nvSpPr>
        <p:spPr>
          <a:xfrm>
            <a:off x="8557212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7"/>
          <p:cNvSpPr/>
          <p:nvPr/>
        </p:nvSpPr>
        <p:spPr>
          <a:xfrm rot="-5400000">
            <a:off x="348812" y="-552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7"/>
          <p:cNvGrpSpPr/>
          <p:nvPr/>
        </p:nvGrpSpPr>
        <p:grpSpPr>
          <a:xfrm rot="10800000">
            <a:off x="-11" y="465966"/>
            <a:ext cx="883262" cy="242091"/>
            <a:chOff x="2300350" y="2601250"/>
            <a:chExt cx="2275275" cy="623625"/>
          </a:xfrm>
        </p:grpSpPr>
        <p:sp>
          <p:nvSpPr>
            <p:cNvPr id="537" name="Google Shape;537;p7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7"/>
          <p:cNvGrpSpPr/>
          <p:nvPr/>
        </p:nvGrpSpPr>
        <p:grpSpPr>
          <a:xfrm>
            <a:off x="1710357" y="-107958"/>
            <a:ext cx="1520982" cy="302065"/>
            <a:chOff x="5642557" y="-150670"/>
            <a:chExt cx="1520982" cy="302065"/>
          </a:xfrm>
        </p:grpSpPr>
        <p:sp>
          <p:nvSpPr>
            <p:cNvPr id="544" name="Google Shape;544;p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" name="Google Shape;549;p7"/>
          <p:cNvSpPr/>
          <p:nvPr/>
        </p:nvSpPr>
        <p:spPr>
          <a:xfrm rot="5400000">
            <a:off x="5514970" y="-390021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7"/>
          <p:cNvSpPr/>
          <p:nvPr/>
        </p:nvSpPr>
        <p:spPr>
          <a:xfrm rot="5400000">
            <a:off x="5794270" y="-86921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1" name="Google Shape;551;p7"/>
          <p:cNvGrpSpPr/>
          <p:nvPr/>
        </p:nvGrpSpPr>
        <p:grpSpPr>
          <a:xfrm>
            <a:off x="3502226" y="841481"/>
            <a:ext cx="1252897" cy="51000"/>
            <a:chOff x="2915381" y="4104819"/>
            <a:chExt cx="1252897" cy="51000"/>
          </a:xfrm>
        </p:grpSpPr>
        <p:sp>
          <p:nvSpPr>
            <p:cNvPr id="552" name="Google Shape;552;p7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6" name="Google Shape;566;p7"/>
          <p:cNvSpPr/>
          <p:nvPr/>
        </p:nvSpPr>
        <p:spPr>
          <a:xfrm rot="5400000">
            <a:off x="8206161" y="42078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7" name="Google Shape;567;p7"/>
          <p:cNvGrpSpPr/>
          <p:nvPr/>
        </p:nvGrpSpPr>
        <p:grpSpPr>
          <a:xfrm>
            <a:off x="8085946" y="4723543"/>
            <a:ext cx="1823016" cy="196994"/>
            <a:chOff x="8085946" y="4723543"/>
            <a:chExt cx="1823016" cy="196994"/>
          </a:xfrm>
        </p:grpSpPr>
        <p:sp>
          <p:nvSpPr>
            <p:cNvPr id="568" name="Google Shape;568;p7"/>
            <p:cNvSpPr/>
            <p:nvPr/>
          </p:nvSpPr>
          <p:spPr>
            <a:xfrm rot="10800000" flipH="1">
              <a:off x="8184816" y="4723543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 rot="10800000" flipH="1">
              <a:off x="8085946" y="4828583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 rot="10800000" flipH="1">
              <a:off x="8110687" y="4853293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" name="Google Shape;571;p7"/>
          <p:cNvSpPr/>
          <p:nvPr/>
        </p:nvSpPr>
        <p:spPr>
          <a:xfrm rot="10800000">
            <a:off x="419712" y="406403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2" name="Google Shape;572;p7"/>
          <p:cNvGrpSpPr/>
          <p:nvPr/>
        </p:nvGrpSpPr>
        <p:grpSpPr>
          <a:xfrm rot="5400000">
            <a:off x="29239" y="3087771"/>
            <a:ext cx="98902" cy="553090"/>
            <a:chOff x="4898850" y="4820550"/>
            <a:chExt cx="98902" cy="553090"/>
          </a:xfrm>
        </p:grpSpPr>
        <p:sp>
          <p:nvSpPr>
            <p:cNvPr id="573" name="Google Shape;573;p7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7"/>
          <p:cNvGrpSpPr/>
          <p:nvPr/>
        </p:nvGrpSpPr>
        <p:grpSpPr>
          <a:xfrm>
            <a:off x="4954518" y="4958766"/>
            <a:ext cx="1520982" cy="302065"/>
            <a:chOff x="5642557" y="-150670"/>
            <a:chExt cx="1520982" cy="302065"/>
          </a:xfrm>
        </p:grpSpPr>
        <p:sp>
          <p:nvSpPr>
            <p:cNvPr id="579" name="Google Shape;579;p7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3"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4" name="Google Shape;1064;p14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065" name="Google Shape;1065;p14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14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14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14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14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14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14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14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14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14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14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14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14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14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14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14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14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14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14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14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4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4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4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4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4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4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4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3" name="Google Shape;1103;p14"/>
          <p:cNvSpPr txBox="1">
            <a:spLocks noGrp="1"/>
          </p:cNvSpPr>
          <p:nvPr>
            <p:ph type="title"/>
          </p:nvPr>
        </p:nvSpPr>
        <p:spPr>
          <a:xfrm>
            <a:off x="1858000" y="3253511"/>
            <a:ext cx="5428800" cy="4344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104" name="Google Shape;1104;p14"/>
          <p:cNvSpPr txBox="1">
            <a:spLocks noGrp="1"/>
          </p:cNvSpPr>
          <p:nvPr>
            <p:ph type="subTitle" idx="1"/>
          </p:nvPr>
        </p:nvSpPr>
        <p:spPr>
          <a:xfrm>
            <a:off x="2262900" y="1459638"/>
            <a:ext cx="4618200" cy="16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105" name="Google Shape;1105;p14"/>
          <p:cNvSpPr/>
          <p:nvPr/>
        </p:nvSpPr>
        <p:spPr>
          <a:xfrm rot="-5400000" flipH="1">
            <a:off x="348818" y="420789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6" name="Google Shape;1106;p14"/>
          <p:cNvGrpSpPr/>
          <p:nvPr/>
        </p:nvGrpSpPr>
        <p:grpSpPr>
          <a:xfrm rot="-5400000">
            <a:off x="6107446" y="30626"/>
            <a:ext cx="1823016" cy="296643"/>
            <a:chOff x="7857346" y="3902355"/>
            <a:chExt cx="1823016" cy="296643"/>
          </a:xfrm>
        </p:grpSpPr>
        <p:sp>
          <p:nvSpPr>
            <p:cNvPr id="1107" name="Google Shape;1107;p1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4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4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4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" name="Google Shape;1113;p14"/>
          <p:cNvSpPr/>
          <p:nvPr/>
        </p:nvSpPr>
        <p:spPr>
          <a:xfrm flipH="1">
            <a:off x="8088870" y="214527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4" name="Google Shape;1114;p14"/>
          <p:cNvGrpSpPr/>
          <p:nvPr/>
        </p:nvGrpSpPr>
        <p:grpSpPr>
          <a:xfrm>
            <a:off x="8658746" y="2958680"/>
            <a:ext cx="1823016" cy="196994"/>
            <a:chOff x="7857346" y="4002005"/>
            <a:chExt cx="1823016" cy="196994"/>
          </a:xfrm>
        </p:grpSpPr>
        <p:sp>
          <p:nvSpPr>
            <p:cNvPr id="1115" name="Google Shape;1115;p1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14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9" name="Google Shape;1119;p14"/>
          <p:cNvSpPr/>
          <p:nvPr/>
        </p:nvSpPr>
        <p:spPr>
          <a:xfrm>
            <a:off x="16995" y="85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0" name="Google Shape;1120;p14"/>
          <p:cNvGrpSpPr/>
          <p:nvPr/>
        </p:nvGrpSpPr>
        <p:grpSpPr>
          <a:xfrm rot="-5400000">
            <a:off x="338683" y="-295650"/>
            <a:ext cx="302065" cy="1520982"/>
            <a:chOff x="-108754" y="2690919"/>
            <a:chExt cx="302065" cy="1520982"/>
          </a:xfrm>
        </p:grpSpPr>
        <p:sp>
          <p:nvSpPr>
            <p:cNvPr id="1121" name="Google Shape;1121;p14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4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4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4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" name="Google Shape;1126;p14"/>
          <p:cNvGrpSpPr/>
          <p:nvPr/>
        </p:nvGrpSpPr>
        <p:grpSpPr>
          <a:xfrm>
            <a:off x="4296532" y="4950349"/>
            <a:ext cx="1520982" cy="302065"/>
            <a:chOff x="5642557" y="-150670"/>
            <a:chExt cx="1520982" cy="302065"/>
          </a:xfrm>
        </p:grpSpPr>
        <p:sp>
          <p:nvSpPr>
            <p:cNvPr id="1127" name="Google Shape;1127;p14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4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4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4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4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" name="Google Shape;1132;p14"/>
          <p:cNvGrpSpPr/>
          <p:nvPr/>
        </p:nvGrpSpPr>
        <p:grpSpPr>
          <a:xfrm rot="5400000">
            <a:off x="6750925" y="4175162"/>
            <a:ext cx="98902" cy="553090"/>
            <a:chOff x="4898850" y="4820550"/>
            <a:chExt cx="98902" cy="553090"/>
          </a:xfrm>
        </p:grpSpPr>
        <p:sp>
          <p:nvSpPr>
            <p:cNvPr id="1133" name="Google Shape;1133;p1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14"/>
          <p:cNvGrpSpPr/>
          <p:nvPr/>
        </p:nvGrpSpPr>
        <p:grpSpPr>
          <a:xfrm>
            <a:off x="-1414555" y="3744529"/>
            <a:ext cx="2297800" cy="347400"/>
            <a:chOff x="-1414555" y="3744529"/>
            <a:chExt cx="2297800" cy="347400"/>
          </a:xfrm>
        </p:grpSpPr>
        <p:sp>
          <p:nvSpPr>
            <p:cNvPr id="1139" name="Google Shape;1139;p14"/>
            <p:cNvSpPr/>
            <p:nvPr/>
          </p:nvSpPr>
          <p:spPr>
            <a:xfrm>
              <a:off x="-1414555" y="40238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4"/>
            <p:cNvSpPr/>
            <p:nvPr/>
          </p:nvSpPr>
          <p:spPr>
            <a:xfrm>
              <a:off x="-1111455" y="37445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1" name="Google Shape;1141;p14"/>
          <p:cNvGrpSpPr/>
          <p:nvPr/>
        </p:nvGrpSpPr>
        <p:grpSpPr>
          <a:xfrm rot="10800000">
            <a:off x="-155261" y="2431003"/>
            <a:ext cx="883262" cy="242091"/>
            <a:chOff x="2300350" y="2601250"/>
            <a:chExt cx="2275275" cy="623625"/>
          </a:xfrm>
        </p:grpSpPr>
        <p:sp>
          <p:nvSpPr>
            <p:cNvPr id="1142" name="Google Shape;1142;p1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1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1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1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4"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9" name="Google Shape;1149;p15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150" name="Google Shape;1150;p15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15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15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15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15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5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5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5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5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5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5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5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5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5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5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5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5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5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5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5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5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5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5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5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5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5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5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5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5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5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5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5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5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5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5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5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5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5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8" name="Google Shape;1188;p15"/>
          <p:cNvSpPr txBox="1">
            <a:spLocks noGrp="1"/>
          </p:cNvSpPr>
          <p:nvPr>
            <p:ph type="title"/>
          </p:nvPr>
        </p:nvSpPr>
        <p:spPr>
          <a:xfrm>
            <a:off x="864525" y="2215425"/>
            <a:ext cx="6772200" cy="813600"/>
          </a:xfrm>
          <a:prstGeom prst="rect">
            <a:avLst/>
          </a:prstGeom>
          <a:effectLst>
            <a:outerShdw blurRad="142875" algn="bl" rotWithShape="0">
              <a:schemeClr val="accent2">
                <a:alpha val="4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89" name="Google Shape;1189;p15"/>
          <p:cNvSpPr txBox="1">
            <a:spLocks noGrp="1"/>
          </p:cNvSpPr>
          <p:nvPr>
            <p:ph type="subTitle" idx="1"/>
          </p:nvPr>
        </p:nvSpPr>
        <p:spPr>
          <a:xfrm>
            <a:off x="864525" y="3045400"/>
            <a:ext cx="6646200" cy="7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90" name="Google Shape;1190;p15"/>
          <p:cNvSpPr txBox="1">
            <a:spLocks noGrp="1"/>
          </p:cNvSpPr>
          <p:nvPr>
            <p:ph type="title" idx="2" hasCustomPrompt="1"/>
          </p:nvPr>
        </p:nvSpPr>
        <p:spPr>
          <a:xfrm>
            <a:off x="864525" y="910725"/>
            <a:ext cx="2130300" cy="1304700"/>
          </a:xfrm>
          <a:prstGeom prst="rect">
            <a:avLst/>
          </a:prstGeom>
          <a:effectLst>
            <a:outerShdw blurRad="57150" algn="bl" rotWithShape="0">
              <a:schemeClr val="accent2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0"/>
              <a:buNone/>
              <a:defRPr sz="8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191" name="Google Shape;1191;p15"/>
          <p:cNvGrpSpPr/>
          <p:nvPr/>
        </p:nvGrpSpPr>
        <p:grpSpPr>
          <a:xfrm rot="5400000">
            <a:off x="-32670" y="1621025"/>
            <a:ext cx="98902" cy="553090"/>
            <a:chOff x="4898850" y="4820550"/>
            <a:chExt cx="98902" cy="553090"/>
          </a:xfrm>
        </p:grpSpPr>
        <p:sp>
          <p:nvSpPr>
            <p:cNvPr id="1192" name="Google Shape;1192;p15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5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5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5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5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7" name="Google Shape;1197;p15"/>
          <p:cNvSpPr/>
          <p:nvPr/>
        </p:nvSpPr>
        <p:spPr>
          <a:xfrm rot="-5400000">
            <a:off x="348818" y="3906123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15"/>
          <p:cNvSpPr/>
          <p:nvPr/>
        </p:nvSpPr>
        <p:spPr>
          <a:xfrm rot="5400000">
            <a:off x="-562205" y="-3395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9" name="Google Shape;1199;p15"/>
          <p:cNvSpPr/>
          <p:nvPr/>
        </p:nvSpPr>
        <p:spPr>
          <a:xfrm rot="5400000">
            <a:off x="-282905" y="-36496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p15"/>
          <p:cNvSpPr/>
          <p:nvPr/>
        </p:nvSpPr>
        <p:spPr>
          <a:xfrm rot="10800000" flipH="1">
            <a:off x="2891470" y="4842229"/>
            <a:ext cx="1994700" cy="681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lt2"/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1" name="Google Shape;1201;p15"/>
          <p:cNvSpPr/>
          <p:nvPr/>
        </p:nvSpPr>
        <p:spPr>
          <a:xfrm>
            <a:off x="8535575" y="-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2" name="Google Shape;1202;p15"/>
          <p:cNvGrpSpPr/>
          <p:nvPr/>
        </p:nvGrpSpPr>
        <p:grpSpPr>
          <a:xfrm flipH="1">
            <a:off x="7898009" y="350736"/>
            <a:ext cx="1520982" cy="302065"/>
            <a:chOff x="5642557" y="-150670"/>
            <a:chExt cx="1520982" cy="302065"/>
          </a:xfrm>
        </p:grpSpPr>
        <p:sp>
          <p:nvSpPr>
            <p:cNvPr id="1203" name="Google Shape;1203;p1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15"/>
          <p:cNvGrpSpPr/>
          <p:nvPr/>
        </p:nvGrpSpPr>
        <p:grpSpPr>
          <a:xfrm rot="5400000">
            <a:off x="109552" y="1954025"/>
            <a:ext cx="98902" cy="553090"/>
            <a:chOff x="4898850" y="4820550"/>
            <a:chExt cx="98902" cy="553090"/>
          </a:xfrm>
        </p:grpSpPr>
        <p:sp>
          <p:nvSpPr>
            <p:cNvPr id="1209" name="Google Shape;1209;p15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5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5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5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5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15"/>
          <p:cNvGrpSpPr/>
          <p:nvPr/>
        </p:nvGrpSpPr>
        <p:grpSpPr>
          <a:xfrm>
            <a:off x="4682157" y="-107958"/>
            <a:ext cx="1520982" cy="302065"/>
            <a:chOff x="5642557" y="-150670"/>
            <a:chExt cx="1520982" cy="302065"/>
          </a:xfrm>
        </p:grpSpPr>
        <p:sp>
          <p:nvSpPr>
            <p:cNvPr id="1215" name="Google Shape;1215;p15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5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5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5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5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15"/>
          <p:cNvGrpSpPr/>
          <p:nvPr/>
        </p:nvGrpSpPr>
        <p:grpSpPr>
          <a:xfrm>
            <a:off x="7881845" y="4336579"/>
            <a:ext cx="2297800" cy="347400"/>
            <a:chOff x="7881845" y="4031779"/>
            <a:chExt cx="2297800" cy="347400"/>
          </a:xfrm>
        </p:grpSpPr>
        <p:sp>
          <p:nvSpPr>
            <p:cNvPr id="1221" name="Google Shape;1221;p15"/>
            <p:cNvSpPr/>
            <p:nvPr/>
          </p:nvSpPr>
          <p:spPr>
            <a:xfrm flipH="1">
              <a:off x="8184945" y="431107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5"/>
            <p:cNvSpPr/>
            <p:nvPr/>
          </p:nvSpPr>
          <p:spPr>
            <a:xfrm flipH="1">
              <a:off x="7881845" y="403177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6"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1" name="Google Shape;1741;p22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1742" name="Google Shape;1742;p22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2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2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2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2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2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2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2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2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2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2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2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2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2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2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2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2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2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2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2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2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2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2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2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2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2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2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2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2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2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2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2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2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2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2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2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2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2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0" name="Google Shape;1780;p22"/>
          <p:cNvSpPr txBox="1">
            <a:spLocks noGrp="1"/>
          </p:cNvSpPr>
          <p:nvPr>
            <p:ph type="title"/>
          </p:nvPr>
        </p:nvSpPr>
        <p:spPr>
          <a:xfrm>
            <a:off x="2246574" y="1636039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1" name="Google Shape;1781;p22"/>
          <p:cNvSpPr txBox="1">
            <a:spLocks noGrp="1"/>
          </p:cNvSpPr>
          <p:nvPr>
            <p:ph type="subTitle" idx="1"/>
          </p:nvPr>
        </p:nvSpPr>
        <p:spPr>
          <a:xfrm>
            <a:off x="2123424" y="2032039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2" name="Google Shape;1782;p22"/>
          <p:cNvSpPr txBox="1">
            <a:spLocks noGrp="1"/>
          </p:cNvSpPr>
          <p:nvPr>
            <p:ph type="title" idx="2"/>
          </p:nvPr>
        </p:nvSpPr>
        <p:spPr>
          <a:xfrm>
            <a:off x="6172578" y="1636039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3" name="Google Shape;1783;p22"/>
          <p:cNvSpPr txBox="1">
            <a:spLocks noGrp="1"/>
          </p:cNvSpPr>
          <p:nvPr>
            <p:ph type="subTitle" idx="3"/>
          </p:nvPr>
        </p:nvSpPr>
        <p:spPr>
          <a:xfrm>
            <a:off x="6049428" y="2032039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4" name="Google Shape;1784;p22"/>
          <p:cNvSpPr txBox="1">
            <a:spLocks noGrp="1"/>
          </p:cNvSpPr>
          <p:nvPr>
            <p:ph type="title" idx="4"/>
          </p:nvPr>
        </p:nvSpPr>
        <p:spPr>
          <a:xfrm>
            <a:off x="2204274" y="3315400"/>
            <a:ext cx="21039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5" name="Google Shape;1785;p22"/>
          <p:cNvSpPr txBox="1">
            <a:spLocks noGrp="1"/>
          </p:cNvSpPr>
          <p:nvPr>
            <p:ph type="subTitle" idx="5"/>
          </p:nvPr>
        </p:nvSpPr>
        <p:spPr>
          <a:xfrm>
            <a:off x="2123424" y="3711400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6" name="Google Shape;1786;p22"/>
          <p:cNvSpPr txBox="1">
            <a:spLocks noGrp="1"/>
          </p:cNvSpPr>
          <p:nvPr>
            <p:ph type="title" idx="6"/>
          </p:nvPr>
        </p:nvSpPr>
        <p:spPr>
          <a:xfrm>
            <a:off x="6172578" y="3315400"/>
            <a:ext cx="20193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87" name="Google Shape;1787;p22"/>
          <p:cNvSpPr txBox="1">
            <a:spLocks noGrp="1"/>
          </p:cNvSpPr>
          <p:nvPr>
            <p:ph type="subTitle" idx="7"/>
          </p:nvPr>
        </p:nvSpPr>
        <p:spPr>
          <a:xfrm>
            <a:off x="6049428" y="3711400"/>
            <a:ext cx="2265600" cy="5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8" name="Google Shape;1788;p22"/>
          <p:cNvSpPr/>
          <p:nvPr/>
        </p:nvSpPr>
        <p:spPr>
          <a:xfrm>
            <a:off x="7" y="-9920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9" name="Google Shape;1789;p22"/>
          <p:cNvGrpSpPr/>
          <p:nvPr/>
        </p:nvGrpSpPr>
        <p:grpSpPr>
          <a:xfrm>
            <a:off x="-500742" y="161244"/>
            <a:ext cx="1520982" cy="302065"/>
            <a:chOff x="5642557" y="-150670"/>
            <a:chExt cx="1520982" cy="302065"/>
          </a:xfrm>
        </p:grpSpPr>
        <p:sp>
          <p:nvSpPr>
            <p:cNvPr id="1790" name="Google Shape;1790;p22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2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2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2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2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22"/>
          <p:cNvGrpSpPr/>
          <p:nvPr/>
        </p:nvGrpSpPr>
        <p:grpSpPr>
          <a:xfrm rot="5400000">
            <a:off x="85100" y="2002025"/>
            <a:ext cx="98902" cy="553090"/>
            <a:chOff x="4898850" y="4820550"/>
            <a:chExt cx="98902" cy="553090"/>
          </a:xfrm>
        </p:grpSpPr>
        <p:sp>
          <p:nvSpPr>
            <p:cNvPr id="1796" name="Google Shape;1796;p2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1" name="Google Shape;1801;p22"/>
          <p:cNvGrpSpPr/>
          <p:nvPr/>
        </p:nvGrpSpPr>
        <p:grpSpPr>
          <a:xfrm flipH="1">
            <a:off x="5072421" y="4999731"/>
            <a:ext cx="1823016" cy="196994"/>
            <a:chOff x="7857346" y="4002005"/>
            <a:chExt cx="1823016" cy="196994"/>
          </a:xfrm>
        </p:grpSpPr>
        <p:sp>
          <p:nvSpPr>
            <p:cNvPr id="1802" name="Google Shape;1802;p22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2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2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5" name="Google Shape;1805;p22"/>
          <p:cNvSpPr/>
          <p:nvPr/>
        </p:nvSpPr>
        <p:spPr>
          <a:xfrm rot="-5400000">
            <a:off x="348812" y="4195726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06" name="Google Shape;1806;p22"/>
          <p:cNvGrpSpPr/>
          <p:nvPr/>
        </p:nvGrpSpPr>
        <p:grpSpPr>
          <a:xfrm rot="5400000">
            <a:off x="9019112" y="1314150"/>
            <a:ext cx="98902" cy="553090"/>
            <a:chOff x="4898850" y="4820550"/>
            <a:chExt cx="98902" cy="553090"/>
          </a:xfrm>
        </p:grpSpPr>
        <p:sp>
          <p:nvSpPr>
            <p:cNvPr id="1807" name="Google Shape;1807;p22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2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2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2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2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2" name="Google Shape;1812;p22"/>
          <p:cNvSpPr/>
          <p:nvPr/>
        </p:nvSpPr>
        <p:spPr>
          <a:xfrm rot="5400000"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13" name="Google Shape;1813;p22"/>
          <p:cNvGrpSpPr/>
          <p:nvPr/>
        </p:nvGrpSpPr>
        <p:grpSpPr>
          <a:xfrm>
            <a:off x="5072076" y="284994"/>
            <a:ext cx="1252897" cy="51000"/>
            <a:chOff x="2915381" y="4104819"/>
            <a:chExt cx="1252897" cy="51000"/>
          </a:xfrm>
        </p:grpSpPr>
        <p:sp>
          <p:nvSpPr>
            <p:cNvPr id="1814" name="Google Shape;1814;p22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2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2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2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2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2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2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2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2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2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2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2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2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2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8" name="Google Shape;1828;p22"/>
          <p:cNvGrpSpPr/>
          <p:nvPr/>
        </p:nvGrpSpPr>
        <p:grpSpPr>
          <a:xfrm>
            <a:off x="8557211" y="3859075"/>
            <a:ext cx="586800" cy="1523237"/>
            <a:chOff x="8557211" y="3859075"/>
            <a:chExt cx="586800" cy="1523237"/>
          </a:xfrm>
        </p:grpSpPr>
        <p:sp>
          <p:nvSpPr>
            <p:cNvPr id="1829" name="Google Shape;1829;p22"/>
            <p:cNvSpPr/>
            <p:nvPr/>
          </p:nvSpPr>
          <p:spPr>
            <a:xfrm rot="10800000">
              <a:off x="8557211" y="3859075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0" name="Google Shape;1830;p22"/>
            <p:cNvGrpSpPr/>
            <p:nvPr/>
          </p:nvGrpSpPr>
          <p:grpSpPr>
            <a:xfrm rot="5400000">
              <a:off x="8297605" y="4762340"/>
              <a:ext cx="1105976" cy="133969"/>
              <a:chOff x="8183182" y="663852"/>
              <a:chExt cx="1475028" cy="178673"/>
            </a:xfrm>
          </p:grpSpPr>
          <p:grpSp>
            <p:nvGrpSpPr>
              <p:cNvPr id="1831" name="Google Shape;1831;p22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1832" name="Google Shape;1832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1" name="Google Shape;1841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842" name="Google Shape;1842;p22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1843" name="Google Shape;1843;p22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22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22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22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22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22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9" name="Google Shape;1849;p22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0" name="Google Shape;1850;p22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1" name="Google Shape;1851;p22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2" name="Google Shape;1852;p22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853" name="Google Shape;1853;p22"/>
          <p:cNvSpPr txBox="1">
            <a:spLocks noGrp="1"/>
          </p:cNvSpPr>
          <p:nvPr>
            <p:ph type="title" idx="8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3">
    <p:spTree>
      <p:nvGrpSpPr>
        <p:cNvPr id="1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0" name="Google Shape;2450;p28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451" name="Google Shape;2451;p28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8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8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8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8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8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8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8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8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8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8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8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8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8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8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8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8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8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8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8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8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8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8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8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8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8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8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8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8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8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8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8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8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8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8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8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8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8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9" name="Google Shape;2489;p28"/>
          <p:cNvGrpSpPr/>
          <p:nvPr/>
        </p:nvGrpSpPr>
        <p:grpSpPr>
          <a:xfrm rot="5400000">
            <a:off x="85100" y="1849625"/>
            <a:ext cx="98902" cy="553090"/>
            <a:chOff x="4898850" y="4820550"/>
            <a:chExt cx="98902" cy="553090"/>
          </a:xfrm>
        </p:grpSpPr>
        <p:sp>
          <p:nvSpPr>
            <p:cNvPr id="2490" name="Google Shape;2490;p28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8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8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8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8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5" name="Google Shape;2495;p28"/>
          <p:cNvGrpSpPr/>
          <p:nvPr/>
        </p:nvGrpSpPr>
        <p:grpSpPr>
          <a:xfrm flipH="1">
            <a:off x="-839729" y="2843530"/>
            <a:ext cx="1823016" cy="196994"/>
            <a:chOff x="7857346" y="4002005"/>
            <a:chExt cx="1823016" cy="196994"/>
          </a:xfrm>
        </p:grpSpPr>
        <p:sp>
          <p:nvSpPr>
            <p:cNvPr id="2496" name="Google Shape;2496;p28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8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8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99" name="Google Shape;2499;p28"/>
          <p:cNvSpPr/>
          <p:nvPr/>
        </p:nvSpPr>
        <p:spPr>
          <a:xfrm rot="5400000">
            <a:off x="8206149" y="3859075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28"/>
          <p:cNvSpPr/>
          <p:nvPr/>
        </p:nvSpPr>
        <p:spPr>
          <a:xfrm>
            <a:off x="8206162" y="-348811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1" name="Google Shape;2501;p28"/>
          <p:cNvGrpSpPr/>
          <p:nvPr/>
        </p:nvGrpSpPr>
        <p:grpSpPr>
          <a:xfrm>
            <a:off x="8267392" y="3231066"/>
            <a:ext cx="1105976" cy="133969"/>
            <a:chOff x="8183182" y="663852"/>
            <a:chExt cx="1475028" cy="178673"/>
          </a:xfrm>
        </p:grpSpPr>
        <p:grpSp>
          <p:nvGrpSpPr>
            <p:cNvPr id="2502" name="Google Shape;2502;p28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503" name="Google Shape;2503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6" name="Google Shape;2506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7" name="Google Shape;2507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8" name="Google Shape;2508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13" name="Google Shape;2513;p28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514" name="Google Shape;2514;p28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5" name="Google Shape;2515;p28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6" name="Google Shape;2516;p28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7" name="Google Shape;2517;p28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8" name="Google Shape;2518;p28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28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28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28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28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28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524" name="Google Shape;2524;p28"/>
          <p:cNvGrpSpPr/>
          <p:nvPr/>
        </p:nvGrpSpPr>
        <p:grpSpPr>
          <a:xfrm flipH="1">
            <a:off x="4834557" y="-107958"/>
            <a:ext cx="1520982" cy="302065"/>
            <a:chOff x="5642557" y="-150670"/>
            <a:chExt cx="1520982" cy="302065"/>
          </a:xfrm>
        </p:grpSpPr>
        <p:sp>
          <p:nvSpPr>
            <p:cNvPr id="2525" name="Google Shape;2525;p28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8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8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8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8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0" name="Google Shape;2530;p28"/>
          <p:cNvGrpSpPr/>
          <p:nvPr/>
        </p:nvGrpSpPr>
        <p:grpSpPr>
          <a:xfrm>
            <a:off x="635870" y="-1455296"/>
            <a:ext cx="347400" cy="2297800"/>
            <a:chOff x="6420895" y="-1455296"/>
            <a:chExt cx="347400" cy="2297800"/>
          </a:xfrm>
        </p:grpSpPr>
        <p:sp>
          <p:nvSpPr>
            <p:cNvPr id="2531" name="Google Shape;2531;p28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8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3" name="Google Shape;2533;p28"/>
          <p:cNvSpPr/>
          <p:nvPr/>
        </p:nvSpPr>
        <p:spPr>
          <a:xfrm rot="-5400000">
            <a:off x="348812" y="4207689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34" name="Google Shape;2534;p28"/>
          <p:cNvGrpSpPr/>
          <p:nvPr/>
        </p:nvGrpSpPr>
        <p:grpSpPr>
          <a:xfrm>
            <a:off x="333809" y="4164674"/>
            <a:ext cx="302065" cy="1520982"/>
            <a:chOff x="-108754" y="2690919"/>
            <a:chExt cx="302065" cy="1520982"/>
          </a:xfrm>
        </p:grpSpPr>
        <p:sp>
          <p:nvSpPr>
            <p:cNvPr id="2535" name="Google Shape;2535;p28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28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28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28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28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0" name="Google Shape;2540;p28"/>
          <p:cNvGrpSpPr/>
          <p:nvPr/>
        </p:nvGrpSpPr>
        <p:grpSpPr>
          <a:xfrm>
            <a:off x="8490114" y="2144503"/>
            <a:ext cx="883262" cy="242091"/>
            <a:chOff x="2300350" y="2601250"/>
            <a:chExt cx="2275275" cy="623625"/>
          </a:xfrm>
        </p:grpSpPr>
        <p:sp>
          <p:nvSpPr>
            <p:cNvPr id="2541" name="Google Shape;2541;p28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28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28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28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28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28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2"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29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549" name="Google Shape;2549;p29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29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29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29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7" name="Google Shape;2587;p29"/>
          <p:cNvGrpSpPr/>
          <p:nvPr/>
        </p:nvGrpSpPr>
        <p:grpSpPr>
          <a:xfrm rot="5400000">
            <a:off x="85100" y="782825"/>
            <a:ext cx="98902" cy="553090"/>
            <a:chOff x="4898850" y="4820550"/>
            <a:chExt cx="98902" cy="553090"/>
          </a:xfrm>
        </p:grpSpPr>
        <p:sp>
          <p:nvSpPr>
            <p:cNvPr id="2588" name="Google Shape;2588;p29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3" name="Google Shape;2593;p29"/>
          <p:cNvGrpSpPr/>
          <p:nvPr/>
        </p:nvGrpSpPr>
        <p:grpSpPr>
          <a:xfrm>
            <a:off x="-1414555" y="1991929"/>
            <a:ext cx="2297800" cy="347400"/>
            <a:chOff x="-1414555" y="3058729"/>
            <a:chExt cx="2297800" cy="347400"/>
          </a:xfrm>
        </p:grpSpPr>
        <p:sp>
          <p:nvSpPr>
            <p:cNvPr id="2594" name="Google Shape;2594;p29"/>
            <p:cNvSpPr/>
            <p:nvPr/>
          </p:nvSpPr>
          <p:spPr>
            <a:xfrm>
              <a:off x="-1414555" y="33380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-1111455" y="3058729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6" name="Google Shape;2596;p29"/>
          <p:cNvGrpSpPr/>
          <p:nvPr/>
        </p:nvGrpSpPr>
        <p:grpSpPr>
          <a:xfrm flipH="1">
            <a:off x="-799254" y="3300805"/>
            <a:ext cx="1823016" cy="196994"/>
            <a:chOff x="7857346" y="4002005"/>
            <a:chExt cx="1823016" cy="196994"/>
          </a:xfrm>
        </p:grpSpPr>
        <p:sp>
          <p:nvSpPr>
            <p:cNvPr id="2597" name="Google Shape;2597;p29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0" name="Google Shape;2600;p29"/>
          <p:cNvSpPr/>
          <p:nvPr/>
        </p:nvSpPr>
        <p:spPr>
          <a:xfrm rot="5400000">
            <a:off x="8204801" y="-349430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29"/>
          <p:cNvSpPr/>
          <p:nvPr/>
        </p:nvSpPr>
        <p:spPr>
          <a:xfrm rot="10800000">
            <a:off x="7736612" y="4392838"/>
            <a:ext cx="586800" cy="1284425"/>
          </a:xfrm>
          <a:prstGeom prst="flowChartOffpageConnector">
            <a:avLst/>
          </a:prstGeom>
          <a:gradFill>
            <a:gsLst>
              <a:gs pos="0">
                <a:schemeClr val="accent4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02" name="Google Shape;2602;p29"/>
          <p:cNvGrpSpPr/>
          <p:nvPr/>
        </p:nvGrpSpPr>
        <p:grpSpPr>
          <a:xfrm rot="5400000">
            <a:off x="8288664" y="2674962"/>
            <a:ext cx="883262" cy="242091"/>
            <a:chOff x="2300350" y="2601250"/>
            <a:chExt cx="2275275" cy="623625"/>
          </a:xfrm>
        </p:grpSpPr>
        <p:sp>
          <p:nvSpPr>
            <p:cNvPr id="2603" name="Google Shape;2603;p29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9" name="Google Shape;2609;p29"/>
          <p:cNvGrpSpPr/>
          <p:nvPr/>
        </p:nvGrpSpPr>
        <p:grpSpPr>
          <a:xfrm>
            <a:off x="8533046" y="-288388"/>
            <a:ext cx="302065" cy="1520982"/>
            <a:chOff x="-108754" y="2690919"/>
            <a:chExt cx="302065" cy="1520982"/>
          </a:xfrm>
        </p:grpSpPr>
        <p:sp>
          <p:nvSpPr>
            <p:cNvPr id="2610" name="Google Shape;2610;p29"/>
            <p:cNvSpPr/>
            <p:nvPr/>
          </p:nvSpPr>
          <p:spPr>
            <a:xfrm>
              <a:off x="-62388" y="2782841"/>
              <a:ext cx="209364" cy="1335580"/>
            </a:xfrm>
            <a:custGeom>
              <a:avLst/>
              <a:gdLst/>
              <a:ahLst/>
              <a:cxnLst/>
              <a:rect l="l" t="t" r="r" b="b"/>
              <a:pathLst>
                <a:path w="6719" h="42862" fill="none" extrusionOk="0">
                  <a:moveTo>
                    <a:pt x="0" y="42862"/>
                  </a:moveTo>
                  <a:lnTo>
                    <a:pt x="0" y="23799"/>
                  </a:lnTo>
                  <a:lnTo>
                    <a:pt x="6718" y="17056"/>
                  </a:lnTo>
                  <a:lnTo>
                    <a:pt x="6718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101358" y="2690919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1"/>
                  </a:moveTo>
                  <a:cubicBezTo>
                    <a:pt x="2281" y="1"/>
                    <a:pt x="2951" y="645"/>
                    <a:pt x="2951" y="1463"/>
                  </a:cubicBezTo>
                  <a:cubicBezTo>
                    <a:pt x="2951" y="2281"/>
                    <a:pt x="2281" y="2951"/>
                    <a:pt x="1463" y="2951"/>
                  </a:cubicBezTo>
                  <a:cubicBezTo>
                    <a:pt x="645" y="2951"/>
                    <a:pt x="1" y="2281"/>
                    <a:pt x="1" y="1463"/>
                  </a:cubicBezTo>
                  <a:cubicBezTo>
                    <a:pt x="1" y="645"/>
                    <a:pt x="645" y="1"/>
                    <a:pt x="1463" y="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125320" y="2714881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4" y="0"/>
                  </a:moveTo>
                  <a:cubicBezTo>
                    <a:pt x="322" y="0"/>
                    <a:pt x="0" y="322"/>
                    <a:pt x="0" y="694"/>
                  </a:cubicBezTo>
                  <a:cubicBezTo>
                    <a:pt x="0" y="1091"/>
                    <a:pt x="322" y="1388"/>
                    <a:pt x="694" y="1388"/>
                  </a:cubicBezTo>
                  <a:cubicBezTo>
                    <a:pt x="1091" y="1388"/>
                    <a:pt x="1388" y="1091"/>
                    <a:pt x="1388" y="694"/>
                  </a:cubicBezTo>
                  <a:cubicBezTo>
                    <a:pt x="1388" y="322"/>
                    <a:pt x="1091" y="0"/>
                    <a:pt x="6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-108754" y="4119948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88" y="0"/>
                  </a:moveTo>
                  <a:cubicBezTo>
                    <a:pt x="2306" y="0"/>
                    <a:pt x="2951" y="670"/>
                    <a:pt x="2951" y="1463"/>
                  </a:cubicBezTo>
                  <a:cubicBezTo>
                    <a:pt x="2951" y="2281"/>
                    <a:pt x="2306" y="2950"/>
                    <a:pt x="1488" y="2950"/>
                  </a:cubicBezTo>
                  <a:cubicBezTo>
                    <a:pt x="670" y="2950"/>
                    <a:pt x="1" y="2281"/>
                    <a:pt x="1" y="1463"/>
                  </a:cubicBezTo>
                  <a:cubicBezTo>
                    <a:pt x="1" y="670"/>
                    <a:pt x="670" y="0"/>
                    <a:pt x="1488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-84013" y="4144658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5" name="Google Shape;2615;p29"/>
          <p:cNvGrpSpPr/>
          <p:nvPr/>
        </p:nvGrpSpPr>
        <p:grpSpPr>
          <a:xfrm>
            <a:off x="1176957" y="-107958"/>
            <a:ext cx="1520982" cy="302065"/>
            <a:chOff x="5642557" y="-150670"/>
            <a:chExt cx="1520982" cy="302065"/>
          </a:xfrm>
        </p:grpSpPr>
        <p:sp>
          <p:nvSpPr>
            <p:cNvPr id="2616" name="Google Shape;2616;p29"/>
            <p:cNvSpPr/>
            <p:nvPr/>
          </p:nvSpPr>
          <p:spPr>
            <a:xfrm>
              <a:off x="5736006" y="-104304"/>
              <a:ext cx="1335611" cy="209364"/>
            </a:xfrm>
            <a:custGeom>
              <a:avLst/>
              <a:gdLst/>
              <a:ahLst/>
              <a:cxnLst/>
              <a:rect l="l" t="t" r="r" b="b"/>
              <a:pathLst>
                <a:path w="42863" h="6719" fill="none" extrusionOk="0">
                  <a:moveTo>
                    <a:pt x="1" y="0"/>
                  </a:moveTo>
                  <a:lnTo>
                    <a:pt x="19064" y="0"/>
                  </a:lnTo>
                  <a:lnTo>
                    <a:pt x="25782" y="6718"/>
                  </a:lnTo>
                  <a:lnTo>
                    <a:pt x="42862" y="671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7071586" y="59442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2950" y="1463"/>
                  </a:moveTo>
                  <a:cubicBezTo>
                    <a:pt x="2950" y="2281"/>
                    <a:pt x="2281" y="2951"/>
                    <a:pt x="1463" y="2951"/>
                  </a:cubicBezTo>
                  <a:cubicBezTo>
                    <a:pt x="645" y="2951"/>
                    <a:pt x="0" y="2281"/>
                    <a:pt x="0" y="1463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7095517" y="84152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5" y="1"/>
                  </a:moveTo>
                  <a:cubicBezTo>
                    <a:pt x="323" y="1"/>
                    <a:pt x="1" y="298"/>
                    <a:pt x="1" y="670"/>
                  </a:cubicBezTo>
                  <a:cubicBezTo>
                    <a:pt x="1" y="1067"/>
                    <a:pt x="323" y="1364"/>
                    <a:pt x="695" y="1364"/>
                  </a:cubicBezTo>
                  <a:cubicBezTo>
                    <a:pt x="1091" y="1364"/>
                    <a:pt x="1389" y="1067"/>
                    <a:pt x="1389" y="670"/>
                  </a:cubicBezTo>
                  <a:cubicBezTo>
                    <a:pt x="1389" y="298"/>
                    <a:pt x="1091" y="1"/>
                    <a:pt x="69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5642557" y="-150670"/>
              <a:ext cx="91953" cy="92732"/>
            </a:xfrm>
            <a:custGeom>
              <a:avLst/>
              <a:gdLst/>
              <a:ahLst/>
              <a:cxnLst/>
              <a:rect l="l" t="t" r="r" b="b"/>
              <a:pathLst>
                <a:path w="2951" h="2976" fill="none" extrusionOk="0">
                  <a:moveTo>
                    <a:pt x="2950" y="1488"/>
                  </a:moveTo>
                  <a:cubicBezTo>
                    <a:pt x="2950" y="2306"/>
                    <a:pt x="2281" y="2976"/>
                    <a:pt x="1463" y="2976"/>
                  </a:cubicBezTo>
                  <a:cubicBezTo>
                    <a:pt x="645" y="2976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5666488" y="-125929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322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2" y="1388"/>
                    <a:pt x="1389" y="1066"/>
                    <a:pt x="1389" y="694"/>
                  </a:cubicBezTo>
                  <a:cubicBezTo>
                    <a:pt x="1389" y="322"/>
                    <a:pt x="1092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1" name="Google Shape;2621;p29"/>
          <p:cNvGrpSpPr/>
          <p:nvPr/>
        </p:nvGrpSpPr>
        <p:grpSpPr>
          <a:xfrm>
            <a:off x="6420895" y="-1455296"/>
            <a:ext cx="347400" cy="2297800"/>
            <a:chOff x="6420895" y="-1455296"/>
            <a:chExt cx="347400" cy="2297800"/>
          </a:xfrm>
        </p:grpSpPr>
        <p:sp>
          <p:nvSpPr>
            <p:cNvPr id="2622" name="Google Shape;2622;p29"/>
            <p:cNvSpPr/>
            <p:nvPr/>
          </p:nvSpPr>
          <p:spPr>
            <a:xfrm rot="5400000">
              <a:off x="5457595" y="-4919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29"/>
            <p:cNvSpPr/>
            <p:nvPr/>
          </p:nvSpPr>
          <p:spPr>
            <a:xfrm rot="5400000">
              <a:off x="5736895" y="-188896"/>
              <a:ext cx="1994700" cy="681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lt2"/>
                </a:gs>
                <a:gs pos="100000">
                  <a:schemeClr val="accent2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4" name="Google Shape;2624;p29"/>
          <p:cNvGrpSpPr/>
          <p:nvPr/>
        </p:nvGrpSpPr>
        <p:grpSpPr>
          <a:xfrm>
            <a:off x="-222733" y="4310689"/>
            <a:ext cx="1507157" cy="586800"/>
            <a:chOff x="-222733" y="4310689"/>
            <a:chExt cx="1507157" cy="586800"/>
          </a:xfrm>
        </p:grpSpPr>
        <p:sp>
          <p:nvSpPr>
            <p:cNvPr id="2625" name="Google Shape;2625;p29"/>
            <p:cNvSpPr/>
            <p:nvPr/>
          </p:nvSpPr>
          <p:spPr>
            <a:xfrm rot="-5400000">
              <a:off x="348812" y="3961876"/>
              <a:ext cx="586800" cy="1284425"/>
            </a:xfrm>
            <a:prstGeom prst="flowChartOffpageConnector">
              <a:avLst/>
            </a:prstGeom>
            <a:gradFill>
              <a:gsLst>
                <a:gs pos="0">
                  <a:schemeClr val="accent4"/>
                </a:gs>
                <a:gs pos="100000">
                  <a:schemeClr val="lt2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6" name="Google Shape;2626;p29"/>
            <p:cNvGrpSpPr/>
            <p:nvPr/>
          </p:nvGrpSpPr>
          <p:grpSpPr>
            <a:xfrm>
              <a:off x="-222733" y="4537116"/>
              <a:ext cx="1105976" cy="133969"/>
              <a:chOff x="8183182" y="663852"/>
              <a:chExt cx="1475028" cy="178673"/>
            </a:xfrm>
          </p:grpSpPr>
          <p:grpSp>
            <p:nvGrpSpPr>
              <p:cNvPr id="2627" name="Google Shape;2627;p29"/>
              <p:cNvGrpSpPr/>
              <p:nvPr/>
            </p:nvGrpSpPr>
            <p:grpSpPr>
              <a:xfrm>
                <a:off x="8183182" y="774425"/>
                <a:ext cx="1178025" cy="68100"/>
                <a:chOff x="2024450" y="204150"/>
                <a:chExt cx="1178025" cy="68100"/>
              </a:xfrm>
            </p:grpSpPr>
            <p:sp>
              <p:nvSpPr>
                <p:cNvPr id="2628" name="Google Shape;2628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29" name="Google Shape;2629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0" name="Google Shape;2630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1" name="Google Shape;2631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2" name="Google Shape;2632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3" name="Google Shape;2633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4" name="Google Shape;2634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5" name="Google Shape;2635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6" name="Google Shape;2636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37" name="Google Shape;2637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638" name="Google Shape;2638;p29"/>
              <p:cNvGrpSpPr/>
              <p:nvPr/>
            </p:nvGrpSpPr>
            <p:grpSpPr>
              <a:xfrm>
                <a:off x="8480185" y="663852"/>
                <a:ext cx="1178025" cy="68100"/>
                <a:chOff x="2024450" y="204150"/>
                <a:chExt cx="1178025" cy="68100"/>
              </a:xfrm>
            </p:grpSpPr>
            <p:sp>
              <p:nvSpPr>
                <p:cNvPr id="2639" name="Google Shape;2639;p29"/>
                <p:cNvSpPr/>
                <p:nvPr/>
              </p:nvSpPr>
              <p:spPr>
                <a:xfrm>
                  <a:off x="20244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0" name="Google Shape;2640;p29"/>
                <p:cNvSpPr/>
                <p:nvPr/>
              </p:nvSpPr>
              <p:spPr>
                <a:xfrm>
                  <a:off x="21477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1" name="Google Shape;2641;p29"/>
                <p:cNvSpPr/>
                <p:nvPr/>
              </p:nvSpPr>
              <p:spPr>
                <a:xfrm>
                  <a:off x="22711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2" name="Google Shape;2642;p29"/>
                <p:cNvSpPr/>
                <p:nvPr/>
              </p:nvSpPr>
              <p:spPr>
                <a:xfrm>
                  <a:off x="23944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3" name="Google Shape;2643;p29"/>
                <p:cNvSpPr/>
                <p:nvPr/>
              </p:nvSpPr>
              <p:spPr>
                <a:xfrm>
                  <a:off x="25177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4" name="Google Shape;2644;p29"/>
                <p:cNvSpPr/>
                <p:nvPr/>
              </p:nvSpPr>
              <p:spPr>
                <a:xfrm>
                  <a:off x="26410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5" name="Google Shape;2645;p29"/>
                <p:cNvSpPr/>
                <p:nvPr/>
              </p:nvSpPr>
              <p:spPr>
                <a:xfrm>
                  <a:off x="276440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6" name="Google Shape;2646;p29"/>
                <p:cNvSpPr/>
                <p:nvPr/>
              </p:nvSpPr>
              <p:spPr>
                <a:xfrm>
                  <a:off x="288772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7" name="Google Shape;2647;p29"/>
                <p:cNvSpPr/>
                <p:nvPr/>
              </p:nvSpPr>
              <p:spPr>
                <a:xfrm>
                  <a:off x="3011050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48" name="Google Shape;2648;p29"/>
                <p:cNvSpPr/>
                <p:nvPr/>
              </p:nvSpPr>
              <p:spPr>
                <a:xfrm>
                  <a:off x="3134375" y="204150"/>
                  <a:ext cx="68100" cy="681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 1">
  <p:cSld name="BLANK_12_1">
    <p:spTree>
      <p:nvGrpSpPr>
        <p:cNvPr id="1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0" name="Google Shape;2650;p30"/>
          <p:cNvGrpSpPr/>
          <p:nvPr/>
        </p:nvGrpSpPr>
        <p:grpSpPr>
          <a:xfrm>
            <a:off x="-24" y="-27"/>
            <a:ext cx="9143711" cy="5143338"/>
            <a:chOff x="597550" y="708125"/>
            <a:chExt cx="6449225" cy="4193850"/>
          </a:xfrm>
        </p:grpSpPr>
        <p:sp>
          <p:nvSpPr>
            <p:cNvPr id="2651" name="Google Shape;2651;p30"/>
            <p:cNvSpPr/>
            <p:nvPr/>
          </p:nvSpPr>
          <p:spPr>
            <a:xfrm>
              <a:off x="597550" y="4893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0"/>
            <p:cNvSpPr/>
            <p:nvPr/>
          </p:nvSpPr>
          <p:spPr>
            <a:xfrm>
              <a:off x="597550" y="4780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0"/>
            <p:cNvSpPr/>
            <p:nvPr/>
          </p:nvSpPr>
          <p:spPr>
            <a:xfrm>
              <a:off x="597550" y="46671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0"/>
            <p:cNvSpPr/>
            <p:nvPr/>
          </p:nvSpPr>
          <p:spPr>
            <a:xfrm>
              <a:off x="597550" y="4553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0"/>
            <p:cNvSpPr/>
            <p:nvPr/>
          </p:nvSpPr>
          <p:spPr>
            <a:xfrm>
              <a:off x="597550" y="4441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0"/>
            <p:cNvSpPr/>
            <p:nvPr/>
          </p:nvSpPr>
          <p:spPr>
            <a:xfrm>
              <a:off x="597550" y="4328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0"/>
            <p:cNvSpPr/>
            <p:nvPr/>
          </p:nvSpPr>
          <p:spPr>
            <a:xfrm>
              <a:off x="597550" y="42150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0"/>
            <p:cNvSpPr/>
            <p:nvPr/>
          </p:nvSpPr>
          <p:spPr>
            <a:xfrm>
              <a:off x="597550" y="4101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0"/>
            <p:cNvSpPr/>
            <p:nvPr/>
          </p:nvSpPr>
          <p:spPr>
            <a:xfrm>
              <a:off x="597550" y="3988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0"/>
            <p:cNvSpPr/>
            <p:nvPr/>
          </p:nvSpPr>
          <p:spPr>
            <a:xfrm>
              <a:off x="597550" y="3875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0"/>
            <p:cNvSpPr/>
            <p:nvPr/>
          </p:nvSpPr>
          <p:spPr>
            <a:xfrm>
              <a:off x="597550" y="3762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0"/>
            <p:cNvSpPr/>
            <p:nvPr/>
          </p:nvSpPr>
          <p:spPr>
            <a:xfrm>
              <a:off x="597550" y="36496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0"/>
            <p:cNvSpPr/>
            <p:nvPr/>
          </p:nvSpPr>
          <p:spPr>
            <a:xfrm>
              <a:off x="597550" y="35364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0"/>
            <p:cNvSpPr/>
            <p:nvPr/>
          </p:nvSpPr>
          <p:spPr>
            <a:xfrm>
              <a:off x="597550" y="34232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0"/>
            <p:cNvSpPr/>
            <p:nvPr/>
          </p:nvSpPr>
          <p:spPr>
            <a:xfrm>
              <a:off x="597550" y="33100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0"/>
            <p:cNvSpPr/>
            <p:nvPr/>
          </p:nvSpPr>
          <p:spPr>
            <a:xfrm>
              <a:off x="597550" y="31967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4"/>
                  </a:lnTo>
                  <a:lnTo>
                    <a:pt x="0" y="33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0"/>
            <p:cNvSpPr/>
            <p:nvPr/>
          </p:nvSpPr>
          <p:spPr>
            <a:xfrm>
              <a:off x="597550" y="30835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0"/>
            <p:cNvSpPr/>
            <p:nvPr/>
          </p:nvSpPr>
          <p:spPr>
            <a:xfrm>
              <a:off x="597550" y="29703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0"/>
            <p:cNvSpPr/>
            <p:nvPr/>
          </p:nvSpPr>
          <p:spPr>
            <a:xfrm>
              <a:off x="597550" y="28578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0"/>
            <p:cNvSpPr/>
            <p:nvPr/>
          </p:nvSpPr>
          <p:spPr>
            <a:xfrm>
              <a:off x="597550" y="27446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5"/>
                  </a:lnTo>
                  <a:lnTo>
                    <a:pt x="0" y="30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0"/>
            <p:cNvSpPr/>
            <p:nvPr/>
          </p:nvSpPr>
          <p:spPr>
            <a:xfrm>
              <a:off x="597550" y="263140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0"/>
            <p:cNvSpPr/>
            <p:nvPr/>
          </p:nvSpPr>
          <p:spPr>
            <a:xfrm>
              <a:off x="597550" y="251817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0"/>
            <p:cNvSpPr/>
            <p:nvPr/>
          </p:nvSpPr>
          <p:spPr>
            <a:xfrm>
              <a:off x="597550" y="24049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0"/>
            <p:cNvSpPr/>
            <p:nvPr/>
          </p:nvSpPr>
          <p:spPr>
            <a:xfrm>
              <a:off x="597550" y="22917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0"/>
            <p:cNvSpPr/>
            <p:nvPr/>
          </p:nvSpPr>
          <p:spPr>
            <a:xfrm>
              <a:off x="597550" y="21792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0"/>
            <p:cNvSpPr/>
            <p:nvPr/>
          </p:nvSpPr>
          <p:spPr>
            <a:xfrm>
              <a:off x="597550" y="20660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0"/>
            <p:cNvSpPr/>
            <p:nvPr/>
          </p:nvSpPr>
          <p:spPr>
            <a:xfrm>
              <a:off x="597550" y="195282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0"/>
            <p:cNvSpPr/>
            <p:nvPr/>
          </p:nvSpPr>
          <p:spPr>
            <a:xfrm>
              <a:off x="597550" y="18396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0"/>
            <p:cNvSpPr/>
            <p:nvPr/>
          </p:nvSpPr>
          <p:spPr>
            <a:xfrm>
              <a:off x="597550" y="17263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0"/>
            <p:cNvSpPr/>
            <p:nvPr/>
          </p:nvSpPr>
          <p:spPr>
            <a:xfrm>
              <a:off x="597550" y="1613150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0"/>
            <p:cNvSpPr/>
            <p:nvPr/>
          </p:nvSpPr>
          <p:spPr>
            <a:xfrm>
              <a:off x="597550" y="1499925"/>
              <a:ext cx="6449225" cy="8400"/>
            </a:xfrm>
            <a:custGeom>
              <a:avLst/>
              <a:gdLst/>
              <a:ahLst/>
              <a:cxnLst/>
              <a:rect l="l" t="t" r="r" b="b"/>
              <a:pathLst>
                <a:path w="257969" h="336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0"/>
            <p:cNvSpPr/>
            <p:nvPr/>
          </p:nvSpPr>
          <p:spPr>
            <a:xfrm>
              <a:off x="597550" y="1387475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0"/>
            <p:cNvSpPr/>
            <p:nvPr/>
          </p:nvSpPr>
          <p:spPr>
            <a:xfrm>
              <a:off x="597550" y="1274250"/>
              <a:ext cx="6449225" cy="7625"/>
            </a:xfrm>
            <a:custGeom>
              <a:avLst/>
              <a:gdLst/>
              <a:ahLst/>
              <a:cxnLst/>
              <a:rect l="l" t="t" r="r" b="b"/>
              <a:pathLst>
                <a:path w="257969" h="30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04"/>
                  </a:lnTo>
                  <a:lnTo>
                    <a:pt x="0" y="304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0"/>
            <p:cNvSpPr/>
            <p:nvPr/>
          </p:nvSpPr>
          <p:spPr>
            <a:xfrm>
              <a:off x="597550" y="11610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0"/>
            <p:cNvSpPr/>
            <p:nvPr/>
          </p:nvSpPr>
          <p:spPr>
            <a:xfrm>
              <a:off x="597550" y="104780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0"/>
            <p:cNvSpPr/>
            <p:nvPr/>
          </p:nvSpPr>
          <p:spPr>
            <a:xfrm>
              <a:off x="597550" y="93457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0"/>
            <p:cNvSpPr/>
            <p:nvPr/>
          </p:nvSpPr>
          <p:spPr>
            <a:xfrm>
              <a:off x="597550" y="821350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0"/>
                  </a:moveTo>
                  <a:lnTo>
                    <a:pt x="257969" y="0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0"/>
            <p:cNvSpPr/>
            <p:nvPr/>
          </p:nvSpPr>
          <p:spPr>
            <a:xfrm>
              <a:off x="597550" y="708125"/>
              <a:ext cx="6449225" cy="8375"/>
            </a:xfrm>
            <a:custGeom>
              <a:avLst/>
              <a:gdLst/>
              <a:ahLst/>
              <a:cxnLst/>
              <a:rect l="l" t="t" r="r" b="b"/>
              <a:pathLst>
                <a:path w="257969" h="335" extrusionOk="0">
                  <a:moveTo>
                    <a:pt x="0" y="1"/>
                  </a:moveTo>
                  <a:lnTo>
                    <a:pt x="257969" y="1"/>
                  </a:lnTo>
                  <a:lnTo>
                    <a:pt x="257969" y="335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0000">
                <a:alpha val="589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4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 b="1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Exo"/>
              <a:buNone/>
              <a:defRPr sz="3200">
                <a:solidFill>
                  <a:schemeClr val="lt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●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○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T Sans"/>
              <a:buChar char="■"/>
              <a:defRPr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60" r:id="rId4"/>
    <p:sldLayoutId id="2147483661" r:id="rId5"/>
    <p:sldLayoutId id="2147483668" r:id="rId6"/>
    <p:sldLayoutId id="2147483674" r:id="rId7"/>
    <p:sldLayoutId id="2147483675" r:id="rId8"/>
    <p:sldLayoutId id="214748367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5" Type="http://schemas.openxmlformats.org/officeDocument/2006/relationships/image" Target="../media/image1.png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4a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9" name="Google Shape;2699;p34"/>
          <p:cNvSpPr txBox="1">
            <a:spLocks noGrp="1"/>
          </p:cNvSpPr>
          <p:nvPr>
            <p:ph type="subTitle" idx="1"/>
          </p:nvPr>
        </p:nvSpPr>
        <p:spPr>
          <a:xfrm>
            <a:off x="1675175" y="3099088"/>
            <a:ext cx="5793600" cy="9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Presented by: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‏Soha Yehia           ‏Omar Hisham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‏Nour Said          Haneen Mohamed</a:t>
            </a:r>
            <a:endParaRPr dirty="0"/>
          </a:p>
        </p:txBody>
      </p:sp>
      <p:grpSp>
        <p:nvGrpSpPr>
          <p:cNvPr id="2700" name="Google Shape;2700;p34"/>
          <p:cNvGrpSpPr/>
          <p:nvPr/>
        </p:nvGrpSpPr>
        <p:grpSpPr>
          <a:xfrm rot="10800000">
            <a:off x="2130739" y="4336003"/>
            <a:ext cx="883262" cy="242091"/>
            <a:chOff x="2300350" y="2601250"/>
            <a:chExt cx="2275275" cy="623625"/>
          </a:xfrm>
        </p:grpSpPr>
        <p:sp>
          <p:nvSpPr>
            <p:cNvPr id="2701" name="Google Shape;2701;p34"/>
            <p:cNvSpPr/>
            <p:nvPr/>
          </p:nvSpPr>
          <p:spPr>
            <a:xfrm>
              <a:off x="2300350" y="2601250"/>
              <a:ext cx="392100" cy="623625"/>
            </a:xfrm>
            <a:custGeom>
              <a:avLst/>
              <a:gdLst/>
              <a:ahLst/>
              <a:cxnLst/>
              <a:rect l="l" t="t" r="r" b="b"/>
              <a:pathLst>
                <a:path w="15684" h="24945" extrusionOk="0">
                  <a:moveTo>
                    <a:pt x="12720" y="0"/>
                  </a:moveTo>
                  <a:cubicBezTo>
                    <a:pt x="13337" y="0"/>
                    <a:pt x="14078" y="247"/>
                    <a:pt x="14572" y="741"/>
                  </a:cubicBezTo>
                  <a:cubicBezTo>
                    <a:pt x="15684" y="1852"/>
                    <a:pt x="15684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684" y="21240"/>
                    <a:pt x="15684" y="22845"/>
                    <a:pt x="14572" y="23957"/>
                  </a:cubicBezTo>
                  <a:cubicBezTo>
                    <a:pt x="13584" y="24944"/>
                    <a:pt x="11855" y="24944"/>
                    <a:pt x="10744" y="23957"/>
                  </a:cubicBezTo>
                  <a:lnTo>
                    <a:pt x="1112" y="14325"/>
                  </a:lnTo>
                  <a:cubicBezTo>
                    <a:pt x="1" y="13213"/>
                    <a:pt x="1" y="11484"/>
                    <a:pt x="1112" y="10496"/>
                  </a:cubicBezTo>
                  <a:lnTo>
                    <a:pt x="10744" y="741"/>
                  </a:lnTo>
                  <a:cubicBezTo>
                    <a:pt x="11361" y="247"/>
                    <a:pt x="11979" y="0"/>
                    <a:pt x="12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4"/>
            <p:cNvSpPr/>
            <p:nvPr/>
          </p:nvSpPr>
          <p:spPr>
            <a:xfrm>
              <a:off x="2680075" y="2601250"/>
              <a:ext cx="389025" cy="623625"/>
            </a:xfrm>
            <a:custGeom>
              <a:avLst/>
              <a:gdLst/>
              <a:ahLst/>
              <a:cxnLst/>
              <a:rect l="l" t="t" r="r" b="b"/>
              <a:pathLst>
                <a:path w="15561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449" y="741"/>
                  </a:cubicBezTo>
                  <a:cubicBezTo>
                    <a:pt x="15560" y="1852"/>
                    <a:pt x="15560" y="3581"/>
                    <a:pt x="14449" y="4569"/>
                  </a:cubicBezTo>
                  <a:lnTo>
                    <a:pt x="6669" y="12349"/>
                  </a:lnTo>
                  <a:lnTo>
                    <a:pt x="14449" y="20128"/>
                  </a:lnTo>
                  <a:cubicBezTo>
                    <a:pt x="15560" y="21240"/>
                    <a:pt x="15560" y="22845"/>
                    <a:pt x="14449" y="23957"/>
                  </a:cubicBezTo>
                  <a:cubicBezTo>
                    <a:pt x="13461" y="24944"/>
                    <a:pt x="11732" y="24944"/>
                    <a:pt x="10621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621" y="741"/>
                  </a:lnTo>
                  <a:cubicBezTo>
                    <a:pt x="11238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4"/>
            <p:cNvSpPr/>
            <p:nvPr/>
          </p:nvSpPr>
          <p:spPr>
            <a:xfrm>
              <a:off x="30567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448" y="741"/>
                  </a:cubicBezTo>
                  <a:cubicBezTo>
                    <a:pt x="15559" y="1852"/>
                    <a:pt x="15559" y="3581"/>
                    <a:pt x="14448" y="4569"/>
                  </a:cubicBezTo>
                  <a:lnTo>
                    <a:pt x="6792" y="12349"/>
                  </a:lnTo>
                  <a:lnTo>
                    <a:pt x="14448" y="20128"/>
                  </a:lnTo>
                  <a:cubicBezTo>
                    <a:pt x="15559" y="21240"/>
                    <a:pt x="15559" y="22845"/>
                    <a:pt x="14448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855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4"/>
            <p:cNvSpPr/>
            <p:nvPr/>
          </p:nvSpPr>
          <p:spPr>
            <a:xfrm>
              <a:off x="343335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1" y="13213"/>
                    <a:pt x="1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4"/>
            <p:cNvSpPr/>
            <p:nvPr/>
          </p:nvSpPr>
          <p:spPr>
            <a:xfrm>
              <a:off x="3810000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4" y="247"/>
                    <a:pt x="14572" y="741"/>
                  </a:cubicBezTo>
                  <a:cubicBezTo>
                    <a:pt x="15559" y="1852"/>
                    <a:pt x="15559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59" y="21240"/>
                    <a:pt x="15559" y="22845"/>
                    <a:pt x="14572" y="23957"/>
                  </a:cubicBezTo>
                  <a:cubicBezTo>
                    <a:pt x="13460" y="24944"/>
                    <a:pt x="11731" y="24944"/>
                    <a:pt x="10743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3" y="741"/>
                  </a:lnTo>
                  <a:cubicBezTo>
                    <a:pt x="11237" y="247"/>
                    <a:pt x="11978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4"/>
            <p:cNvSpPr/>
            <p:nvPr/>
          </p:nvSpPr>
          <p:spPr>
            <a:xfrm>
              <a:off x="4186625" y="2601250"/>
              <a:ext cx="389000" cy="623625"/>
            </a:xfrm>
            <a:custGeom>
              <a:avLst/>
              <a:gdLst/>
              <a:ahLst/>
              <a:cxnLst/>
              <a:rect l="l" t="t" r="r" b="b"/>
              <a:pathLst>
                <a:path w="15560" h="24945" extrusionOk="0">
                  <a:moveTo>
                    <a:pt x="12596" y="0"/>
                  </a:moveTo>
                  <a:cubicBezTo>
                    <a:pt x="13337" y="0"/>
                    <a:pt x="13955" y="247"/>
                    <a:pt x="14572" y="741"/>
                  </a:cubicBezTo>
                  <a:cubicBezTo>
                    <a:pt x="15560" y="1852"/>
                    <a:pt x="15560" y="3581"/>
                    <a:pt x="14572" y="4569"/>
                  </a:cubicBezTo>
                  <a:lnTo>
                    <a:pt x="6792" y="12349"/>
                  </a:lnTo>
                  <a:lnTo>
                    <a:pt x="14572" y="20128"/>
                  </a:lnTo>
                  <a:cubicBezTo>
                    <a:pt x="15560" y="21240"/>
                    <a:pt x="15560" y="22845"/>
                    <a:pt x="14572" y="23957"/>
                  </a:cubicBezTo>
                  <a:cubicBezTo>
                    <a:pt x="13461" y="24944"/>
                    <a:pt x="11732" y="24944"/>
                    <a:pt x="10744" y="23957"/>
                  </a:cubicBezTo>
                  <a:lnTo>
                    <a:pt x="988" y="14325"/>
                  </a:lnTo>
                  <a:cubicBezTo>
                    <a:pt x="0" y="13213"/>
                    <a:pt x="0" y="11484"/>
                    <a:pt x="988" y="10496"/>
                  </a:cubicBezTo>
                  <a:lnTo>
                    <a:pt x="10744" y="741"/>
                  </a:lnTo>
                  <a:cubicBezTo>
                    <a:pt x="11238" y="247"/>
                    <a:pt x="11979" y="0"/>
                    <a:pt x="1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7" name="Google Shape;2707;p34"/>
          <p:cNvGrpSpPr/>
          <p:nvPr/>
        </p:nvGrpSpPr>
        <p:grpSpPr>
          <a:xfrm rot="-5400000" flipH="1">
            <a:off x="3660496" y="4881980"/>
            <a:ext cx="1823016" cy="296643"/>
            <a:chOff x="7857346" y="3902355"/>
            <a:chExt cx="1823016" cy="296643"/>
          </a:xfrm>
        </p:grpSpPr>
        <p:sp>
          <p:nvSpPr>
            <p:cNvPr id="2708" name="Google Shape;2708;p34"/>
            <p:cNvSpPr/>
            <p:nvPr/>
          </p:nvSpPr>
          <p:spPr>
            <a:xfrm>
              <a:off x="7956216" y="4048371"/>
              <a:ext cx="1724145" cy="150627"/>
            </a:xfrm>
            <a:custGeom>
              <a:avLst/>
              <a:gdLst/>
              <a:ahLst/>
              <a:cxnLst/>
              <a:rect l="l" t="t" r="r" b="b"/>
              <a:pathLst>
                <a:path w="55332" h="4834" fill="none" extrusionOk="0">
                  <a:moveTo>
                    <a:pt x="55331" y="4834"/>
                  </a:moveTo>
                  <a:lnTo>
                    <a:pt x="28930" y="4834"/>
                  </a:lnTo>
                  <a:lnTo>
                    <a:pt x="27294" y="3198"/>
                  </a:lnTo>
                  <a:lnTo>
                    <a:pt x="24072" y="0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4"/>
            <p:cNvSpPr/>
            <p:nvPr/>
          </p:nvSpPr>
          <p:spPr>
            <a:xfrm>
              <a:off x="8453686" y="390235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0" y="1488"/>
                  </a:moveTo>
                  <a:cubicBezTo>
                    <a:pt x="0" y="670"/>
                    <a:pt x="670" y="1"/>
                    <a:pt x="1488" y="1"/>
                  </a:cubicBezTo>
                  <a:cubicBezTo>
                    <a:pt x="2306" y="1"/>
                    <a:pt x="2950" y="670"/>
                    <a:pt x="2950" y="1488"/>
                  </a:cubicBezTo>
                  <a:cubicBezTo>
                    <a:pt x="2950" y="2281"/>
                    <a:pt x="2306" y="2951"/>
                    <a:pt x="1488" y="2951"/>
                  </a:cubicBezTo>
                  <a:cubicBezTo>
                    <a:pt x="670" y="2951"/>
                    <a:pt x="0" y="2281"/>
                    <a:pt x="0" y="148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4"/>
            <p:cNvSpPr/>
            <p:nvPr/>
          </p:nvSpPr>
          <p:spPr>
            <a:xfrm>
              <a:off x="8478396" y="3927096"/>
              <a:ext cx="43281" cy="42502"/>
            </a:xfrm>
            <a:custGeom>
              <a:avLst/>
              <a:gdLst/>
              <a:ahLst/>
              <a:cxnLst/>
              <a:rect l="l" t="t" r="r" b="b"/>
              <a:pathLst>
                <a:path w="1389" h="1364" extrusionOk="0">
                  <a:moveTo>
                    <a:pt x="695" y="0"/>
                  </a:moveTo>
                  <a:cubicBezTo>
                    <a:pt x="298" y="0"/>
                    <a:pt x="1" y="298"/>
                    <a:pt x="1" y="694"/>
                  </a:cubicBezTo>
                  <a:cubicBezTo>
                    <a:pt x="1" y="1066"/>
                    <a:pt x="298" y="1363"/>
                    <a:pt x="695" y="1363"/>
                  </a:cubicBezTo>
                  <a:cubicBezTo>
                    <a:pt x="1067" y="1363"/>
                    <a:pt x="1389" y="1066"/>
                    <a:pt x="1389" y="694"/>
                  </a:cubicBezTo>
                  <a:cubicBezTo>
                    <a:pt x="1389" y="298"/>
                    <a:pt x="1067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4"/>
            <p:cNvSpPr/>
            <p:nvPr/>
          </p:nvSpPr>
          <p:spPr>
            <a:xfrm>
              <a:off x="7857346" y="4002005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" y="1463"/>
                  </a:moveTo>
                  <a:cubicBezTo>
                    <a:pt x="1" y="670"/>
                    <a:pt x="670" y="1"/>
                    <a:pt x="1488" y="1"/>
                  </a:cubicBezTo>
                  <a:cubicBezTo>
                    <a:pt x="2306" y="1"/>
                    <a:pt x="2951" y="670"/>
                    <a:pt x="2951" y="1463"/>
                  </a:cubicBezTo>
                  <a:cubicBezTo>
                    <a:pt x="2951" y="2281"/>
                    <a:pt x="2306" y="2951"/>
                    <a:pt x="1488" y="2951"/>
                  </a:cubicBezTo>
                  <a:cubicBezTo>
                    <a:pt x="670" y="2951"/>
                    <a:pt x="1" y="2281"/>
                    <a:pt x="1" y="146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4"/>
            <p:cNvSpPr/>
            <p:nvPr/>
          </p:nvSpPr>
          <p:spPr>
            <a:xfrm>
              <a:off x="7882087" y="4026715"/>
              <a:ext cx="43281" cy="42533"/>
            </a:xfrm>
            <a:custGeom>
              <a:avLst/>
              <a:gdLst/>
              <a:ahLst/>
              <a:cxnLst/>
              <a:rect l="l" t="t" r="r" b="b"/>
              <a:pathLst>
                <a:path w="1389" h="1365" extrusionOk="0">
                  <a:moveTo>
                    <a:pt x="694" y="1"/>
                  </a:moveTo>
                  <a:cubicBezTo>
                    <a:pt x="298" y="1"/>
                    <a:pt x="0" y="298"/>
                    <a:pt x="0" y="670"/>
                  </a:cubicBezTo>
                  <a:cubicBezTo>
                    <a:pt x="0" y="1067"/>
                    <a:pt x="298" y="1364"/>
                    <a:pt x="694" y="1364"/>
                  </a:cubicBezTo>
                  <a:cubicBezTo>
                    <a:pt x="1066" y="1364"/>
                    <a:pt x="1388" y="1067"/>
                    <a:pt x="1388" y="670"/>
                  </a:cubicBezTo>
                  <a:cubicBezTo>
                    <a:pt x="1388" y="298"/>
                    <a:pt x="1066" y="1"/>
                    <a:pt x="6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4"/>
            <p:cNvSpPr/>
            <p:nvPr/>
          </p:nvSpPr>
          <p:spPr>
            <a:xfrm>
              <a:off x="8545608" y="3948721"/>
              <a:ext cx="1134754" cy="175368"/>
            </a:xfrm>
            <a:custGeom>
              <a:avLst/>
              <a:gdLst/>
              <a:ahLst/>
              <a:cxnLst/>
              <a:rect l="l" t="t" r="r" b="b"/>
              <a:pathLst>
                <a:path w="36417" h="5628" fill="none" extrusionOk="0">
                  <a:moveTo>
                    <a:pt x="0" y="0"/>
                  </a:moveTo>
                  <a:lnTo>
                    <a:pt x="6049" y="0"/>
                  </a:lnTo>
                  <a:lnTo>
                    <a:pt x="8379" y="2330"/>
                  </a:lnTo>
                  <a:lnTo>
                    <a:pt x="11676" y="5627"/>
                  </a:lnTo>
                  <a:lnTo>
                    <a:pt x="36416" y="562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4" name="Google Shape;2714;p34"/>
          <p:cNvGrpSpPr/>
          <p:nvPr/>
        </p:nvGrpSpPr>
        <p:grpSpPr>
          <a:xfrm rot="5400000">
            <a:off x="2421400" y="552075"/>
            <a:ext cx="98902" cy="553090"/>
            <a:chOff x="4898850" y="4820550"/>
            <a:chExt cx="98902" cy="553090"/>
          </a:xfrm>
        </p:grpSpPr>
        <p:sp>
          <p:nvSpPr>
            <p:cNvPr id="2715" name="Google Shape;2715;p34"/>
            <p:cNvSpPr/>
            <p:nvPr/>
          </p:nvSpPr>
          <p:spPr>
            <a:xfrm>
              <a:off x="4898850" y="4820550"/>
              <a:ext cx="98902" cy="98902"/>
            </a:xfrm>
            <a:custGeom>
              <a:avLst/>
              <a:gdLst/>
              <a:ahLst/>
              <a:cxnLst/>
              <a:rect l="l" t="t" r="r" b="b"/>
              <a:pathLst>
                <a:path w="3174" h="3174" fill="none" extrusionOk="0">
                  <a:moveTo>
                    <a:pt x="1810" y="124"/>
                  </a:moveTo>
                  <a:cubicBezTo>
                    <a:pt x="2603" y="248"/>
                    <a:pt x="3173" y="1017"/>
                    <a:pt x="3024" y="1810"/>
                  </a:cubicBezTo>
                  <a:cubicBezTo>
                    <a:pt x="2900" y="2603"/>
                    <a:pt x="2157" y="3173"/>
                    <a:pt x="1339" y="3025"/>
                  </a:cubicBezTo>
                  <a:cubicBezTo>
                    <a:pt x="545" y="2901"/>
                    <a:pt x="0" y="2157"/>
                    <a:pt x="124" y="1339"/>
                  </a:cubicBezTo>
                  <a:cubicBezTo>
                    <a:pt x="248" y="546"/>
                    <a:pt x="992" y="0"/>
                    <a:pt x="1810" y="12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4"/>
            <p:cNvSpPr/>
            <p:nvPr/>
          </p:nvSpPr>
          <p:spPr>
            <a:xfrm>
              <a:off x="4924339" y="4847971"/>
              <a:ext cx="46366" cy="43094"/>
            </a:xfrm>
            <a:custGeom>
              <a:avLst/>
              <a:gdLst/>
              <a:ahLst/>
              <a:cxnLst/>
              <a:rect l="l" t="t" r="r" b="b"/>
              <a:pathLst>
                <a:path w="1488" h="1383" extrusionOk="0">
                  <a:moveTo>
                    <a:pt x="744" y="1"/>
                  </a:moveTo>
                  <a:cubicBezTo>
                    <a:pt x="417" y="1"/>
                    <a:pt x="119" y="253"/>
                    <a:pt x="74" y="583"/>
                  </a:cubicBezTo>
                  <a:cubicBezTo>
                    <a:pt x="0" y="955"/>
                    <a:pt x="273" y="1327"/>
                    <a:pt x="645" y="1376"/>
                  </a:cubicBezTo>
                  <a:cubicBezTo>
                    <a:pt x="676" y="1380"/>
                    <a:pt x="708" y="1383"/>
                    <a:pt x="739" y="1383"/>
                  </a:cubicBezTo>
                  <a:cubicBezTo>
                    <a:pt x="1074" y="1383"/>
                    <a:pt x="1370" y="1146"/>
                    <a:pt x="1438" y="806"/>
                  </a:cubicBezTo>
                  <a:cubicBezTo>
                    <a:pt x="1487" y="434"/>
                    <a:pt x="1240" y="62"/>
                    <a:pt x="868" y="13"/>
                  </a:cubicBezTo>
                  <a:cubicBezTo>
                    <a:pt x="826" y="4"/>
                    <a:pt x="785" y="1"/>
                    <a:pt x="7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4"/>
            <p:cNvSpPr/>
            <p:nvPr/>
          </p:nvSpPr>
          <p:spPr>
            <a:xfrm>
              <a:off x="4901935" y="5281687"/>
              <a:ext cx="91953" cy="91953"/>
            </a:xfrm>
            <a:custGeom>
              <a:avLst/>
              <a:gdLst/>
              <a:ahLst/>
              <a:cxnLst/>
              <a:rect l="l" t="t" r="r" b="b"/>
              <a:pathLst>
                <a:path w="2951" h="2951" fill="none" extrusionOk="0">
                  <a:moveTo>
                    <a:pt x="1463" y="2951"/>
                  </a:moveTo>
                  <a:cubicBezTo>
                    <a:pt x="645" y="2951"/>
                    <a:pt x="0" y="2306"/>
                    <a:pt x="0" y="1488"/>
                  </a:cubicBezTo>
                  <a:cubicBezTo>
                    <a:pt x="0" y="670"/>
                    <a:pt x="645" y="1"/>
                    <a:pt x="1463" y="1"/>
                  </a:cubicBezTo>
                  <a:cubicBezTo>
                    <a:pt x="2281" y="1"/>
                    <a:pt x="2950" y="670"/>
                    <a:pt x="2950" y="1488"/>
                  </a:cubicBezTo>
                  <a:cubicBezTo>
                    <a:pt x="2950" y="2306"/>
                    <a:pt x="2281" y="2951"/>
                    <a:pt x="1463" y="295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4"/>
            <p:cNvSpPr/>
            <p:nvPr/>
          </p:nvSpPr>
          <p:spPr>
            <a:xfrm>
              <a:off x="4925866" y="5306428"/>
              <a:ext cx="43281" cy="43281"/>
            </a:xfrm>
            <a:custGeom>
              <a:avLst/>
              <a:gdLst/>
              <a:ahLst/>
              <a:cxnLst/>
              <a:rect l="l" t="t" r="r" b="b"/>
              <a:pathLst>
                <a:path w="1389" h="1389" extrusionOk="0">
                  <a:moveTo>
                    <a:pt x="695" y="0"/>
                  </a:moveTo>
                  <a:cubicBezTo>
                    <a:pt x="323" y="0"/>
                    <a:pt x="1" y="297"/>
                    <a:pt x="1" y="694"/>
                  </a:cubicBezTo>
                  <a:cubicBezTo>
                    <a:pt x="1" y="1066"/>
                    <a:pt x="323" y="1388"/>
                    <a:pt x="695" y="1388"/>
                  </a:cubicBezTo>
                  <a:cubicBezTo>
                    <a:pt x="1091" y="1388"/>
                    <a:pt x="1389" y="1066"/>
                    <a:pt x="1389" y="694"/>
                  </a:cubicBezTo>
                  <a:cubicBezTo>
                    <a:pt x="1389" y="297"/>
                    <a:pt x="1091" y="0"/>
                    <a:pt x="69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4"/>
            <p:cNvSpPr/>
            <p:nvPr/>
          </p:nvSpPr>
          <p:spPr>
            <a:xfrm>
              <a:off x="4942100" y="4917862"/>
              <a:ext cx="31" cy="358465"/>
            </a:xfrm>
            <a:custGeom>
              <a:avLst/>
              <a:gdLst/>
              <a:ahLst/>
              <a:cxnLst/>
              <a:rect l="l" t="t" r="r" b="b"/>
              <a:pathLst>
                <a:path w="1" h="11504" fill="none" extrusionOk="0">
                  <a:moveTo>
                    <a:pt x="0" y="11503"/>
                  </a:moveTo>
                  <a:lnTo>
                    <a:pt x="0" y="1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0" name="Google Shape;2720;p34"/>
          <p:cNvGrpSpPr/>
          <p:nvPr/>
        </p:nvGrpSpPr>
        <p:grpSpPr>
          <a:xfrm>
            <a:off x="4505167" y="564628"/>
            <a:ext cx="1105976" cy="133969"/>
            <a:chOff x="8183182" y="663852"/>
            <a:chExt cx="1475028" cy="178673"/>
          </a:xfrm>
        </p:grpSpPr>
        <p:grpSp>
          <p:nvGrpSpPr>
            <p:cNvPr id="2721" name="Google Shape;2721;p34"/>
            <p:cNvGrpSpPr/>
            <p:nvPr/>
          </p:nvGrpSpPr>
          <p:grpSpPr>
            <a:xfrm>
              <a:off x="8183182" y="774425"/>
              <a:ext cx="1178025" cy="68100"/>
              <a:chOff x="2024450" y="204150"/>
              <a:chExt cx="1178025" cy="68100"/>
            </a:xfrm>
          </p:grpSpPr>
          <p:sp>
            <p:nvSpPr>
              <p:cNvPr id="2722" name="Google Shape;2722;p3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3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4" name="Google Shape;2724;p3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5" name="Google Shape;2725;p3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3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3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3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9" name="Google Shape;2729;p3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0" name="Google Shape;2730;p3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1" name="Google Shape;2731;p3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32" name="Google Shape;2732;p34"/>
            <p:cNvGrpSpPr/>
            <p:nvPr/>
          </p:nvGrpSpPr>
          <p:grpSpPr>
            <a:xfrm>
              <a:off x="8480185" y="663852"/>
              <a:ext cx="1178025" cy="68100"/>
              <a:chOff x="2024450" y="204150"/>
              <a:chExt cx="1178025" cy="68100"/>
            </a:xfrm>
          </p:grpSpPr>
          <p:sp>
            <p:nvSpPr>
              <p:cNvPr id="2733" name="Google Shape;2733;p34"/>
              <p:cNvSpPr/>
              <p:nvPr/>
            </p:nvSpPr>
            <p:spPr>
              <a:xfrm>
                <a:off x="20244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4" name="Google Shape;2734;p34"/>
              <p:cNvSpPr/>
              <p:nvPr/>
            </p:nvSpPr>
            <p:spPr>
              <a:xfrm>
                <a:off x="21477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5" name="Google Shape;2735;p34"/>
              <p:cNvSpPr/>
              <p:nvPr/>
            </p:nvSpPr>
            <p:spPr>
              <a:xfrm>
                <a:off x="22711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6" name="Google Shape;2736;p34"/>
              <p:cNvSpPr/>
              <p:nvPr/>
            </p:nvSpPr>
            <p:spPr>
              <a:xfrm>
                <a:off x="23944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7" name="Google Shape;2737;p34"/>
              <p:cNvSpPr/>
              <p:nvPr/>
            </p:nvSpPr>
            <p:spPr>
              <a:xfrm>
                <a:off x="25177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8" name="Google Shape;2738;p34"/>
              <p:cNvSpPr/>
              <p:nvPr/>
            </p:nvSpPr>
            <p:spPr>
              <a:xfrm>
                <a:off x="26410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9" name="Google Shape;2739;p34"/>
              <p:cNvSpPr/>
              <p:nvPr/>
            </p:nvSpPr>
            <p:spPr>
              <a:xfrm>
                <a:off x="276440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0" name="Google Shape;2740;p34"/>
              <p:cNvSpPr/>
              <p:nvPr/>
            </p:nvSpPr>
            <p:spPr>
              <a:xfrm>
                <a:off x="288772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1" name="Google Shape;2741;p34"/>
              <p:cNvSpPr/>
              <p:nvPr/>
            </p:nvSpPr>
            <p:spPr>
              <a:xfrm>
                <a:off x="3011050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2" name="Google Shape;2742;p34"/>
              <p:cNvSpPr/>
              <p:nvPr/>
            </p:nvSpPr>
            <p:spPr>
              <a:xfrm>
                <a:off x="3134375" y="204150"/>
                <a:ext cx="68100" cy="681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43" name="Google Shape;2743;p34"/>
          <p:cNvGrpSpPr/>
          <p:nvPr/>
        </p:nvGrpSpPr>
        <p:grpSpPr>
          <a:xfrm>
            <a:off x="5447301" y="4536119"/>
            <a:ext cx="1252897" cy="51000"/>
            <a:chOff x="2915381" y="4104819"/>
            <a:chExt cx="1252897" cy="51000"/>
          </a:xfrm>
        </p:grpSpPr>
        <p:sp>
          <p:nvSpPr>
            <p:cNvPr id="2744" name="Google Shape;2744;p34"/>
            <p:cNvSpPr/>
            <p:nvPr/>
          </p:nvSpPr>
          <p:spPr>
            <a:xfrm>
              <a:off x="2915381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4"/>
            <p:cNvSpPr/>
            <p:nvPr/>
          </p:nvSpPr>
          <p:spPr>
            <a:xfrm>
              <a:off x="3007850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4"/>
            <p:cNvSpPr/>
            <p:nvPr/>
          </p:nvSpPr>
          <p:spPr>
            <a:xfrm>
              <a:off x="3100319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4"/>
            <p:cNvSpPr/>
            <p:nvPr/>
          </p:nvSpPr>
          <p:spPr>
            <a:xfrm>
              <a:off x="3192788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4"/>
            <p:cNvSpPr/>
            <p:nvPr/>
          </p:nvSpPr>
          <p:spPr>
            <a:xfrm>
              <a:off x="328525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4"/>
            <p:cNvSpPr/>
            <p:nvPr/>
          </p:nvSpPr>
          <p:spPr>
            <a:xfrm>
              <a:off x="3377726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4"/>
            <p:cNvSpPr/>
            <p:nvPr/>
          </p:nvSpPr>
          <p:spPr>
            <a:xfrm>
              <a:off x="3470195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4"/>
            <p:cNvSpPr/>
            <p:nvPr/>
          </p:nvSpPr>
          <p:spPr>
            <a:xfrm>
              <a:off x="3562664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4"/>
            <p:cNvSpPr/>
            <p:nvPr/>
          </p:nvSpPr>
          <p:spPr>
            <a:xfrm>
              <a:off x="3655133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4"/>
            <p:cNvSpPr/>
            <p:nvPr/>
          </p:nvSpPr>
          <p:spPr>
            <a:xfrm>
              <a:off x="3747602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4"/>
            <p:cNvSpPr/>
            <p:nvPr/>
          </p:nvSpPr>
          <p:spPr>
            <a:xfrm>
              <a:off x="38400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4"/>
            <p:cNvSpPr/>
            <p:nvPr/>
          </p:nvSpPr>
          <p:spPr>
            <a:xfrm>
              <a:off x="39324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4"/>
            <p:cNvSpPr/>
            <p:nvPr/>
          </p:nvSpPr>
          <p:spPr>
            <a:xfrm>
              <a:off x="40248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4"/>
            <p:cNvSpPr/>
            <p:nvPr/>
          </p:nvSpPr>
          <p:spPr>
            <a:xfrm>
              <a:off x="4117277" y="4104819"/>
              <a:ext cx="51000" cy="5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8" name="Google Shape;2758;p34"/>
          <p:cNvSpPr txBox="1">
            <a:spLocks noGrp="1"/>
          </p:cNvSpPr>
          <p:nvPr>
            <p:ph type="ctrTitle"/>
          </p:nvPr>
        </p:nvSpPr>
        <p:spPr>
          <a:xfrm>
            <a:off x="1435705" y="940270"/>
            <a:ext cx="6508800" cy="1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 dirty="0"/>
              <a:t>Medical Laboratory </a:t>
            </a:r>
            <a:r>
              <a:rPr lang="en-GB" sz="6000" dirty="0">
                <a:solidFill>
                  <a:schemeClr val="accent2"/>
                </a:solidFill>
              </a:rPr>
              <a:t>Database System</a:t>
            </a:r>
            <a:endParaRPr lang="en-US" sz="5000" dirty="0">
              <a:solidFill>
                <a:schemeClr val="accent2"/>
              </a:solidFill>
            </a:endParaRPr>
          </a:p>
        </p:txBody>
      </p:sp>
      <p:pic>
        <p:nvPicPr>
          <p:cNvPr id="2" name="s">
            <a:hlinkClick r:id="" action="ppaction://media"/>
            <a:extLst>
              <a:ext uri="{FF2B5EF4-FFF2-40B4-BE49-F238E27FC236}">
                <a16:creationId xmlns:a16="http://schemas.microsoft.com/office/drawing/2014/main" id="{FB601816-D79E-9ABF-6038-A355BE16C5F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02922.66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8094" y="4311309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0390"/>
    </mc:Choice>
    <mc:Fallback>
      <p:transition spd="slow" advClick="0" advTm="40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70" objId="2"/>
        <p14:playEvt time="41459" objId="2"/>
        <p14:playEvt time="82249" objId="2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8FC39-0296-216A-06B5-5D2AEAEA8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178" y="252304"/>
            <a:ext cx="5576711" cy="572700"/>
          </a:xfrm>
        </p:spPr>
        <p:txBody>
          <a:bodyPr/>
          <a:lstStyle/>
          <a:p>
            <a:r>
              <a:rPr lang="en-US" sz="3500" dirty="0"/>
              <a:t>Tools &amp; </a:t>
            </a:r>
            <a:r>
              <a:rPr lang="en-US" sz="3500" dirty="0">
                <a:solidFill>
                  <a:schemeClr val="accent2"/>
                </a:solidFill>
              </a:rPr>
              <a:t>Technologies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0C7CA-E315-8D37-E0B7-220C9F2D0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354" y="1221061"/>
            <a:ext cx="5828401" cy="2605871"/>
          </a:xfrm>
        </p:spPr>
        <p:txBody>
          <a:bodyPr/>
          <a:lstStyle/>
          <a:p>
            <a:pPr marL="482600" indent="-342900" algn="l"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MySQL Workbench  </a:t>
            </a:r>
          </a:p>
          <a:p>
            <a:pPr marL="482600" indent="-342900" algn="l"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82600" indent="-342900" algn="l"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 SQL: DDL </a:t>
            </a:r>
            <a:r>
              <a:rPr lang="en-US" sz="2400" dirty="0">
                <a:solidFill>
                  <a:schemeClr val="accent2"/>
                </a:solidFill>
              </a:rPr>
              <a:t>+</a:t>
            </a:r>
            <a:r>
              <a:rPr lang="en-US" sz="2400" dirty="0"/>
              <a:t> DML</a:t>
            </a:r>
            <a:r>
              <a:rPr lang="en-US" sz="2400" dirty="0">
                <a:solidFill>
                  <a:schemeClr val="accent2"/>
                </a:solidFill>
              </a:rPr>
              <a:t> + </a:t>
            </a:r>
            <a:r>
              <a:rPr lang="en-US" sz="2400" dirty="0"/>
              <a:t>Queries  </a:t>
            </a:r>
          </a:p>
          <a:p>
            <a:pPr marL="482600" indent="-342900" algn="l"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82600" indent="-342900" algn="l">
              <a:buClr>
                <a:schemeClr val="accent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400" dirty="0"/>
              <a:t> Diagrams: ERD </a:t>
            </a:r>
            <a:r>
              <a:rPr lang="en-US" sz="2400" dirty="0">
                <a:solidFill>
                  <a:schemeClr val="accent2"/>
                </a:solidFill>
              </a:rPr>
              <a:t>+</a:t>
            </a:r>
            <a:r>
              <a:rPr lang="en-US" sz="2400" dirty="0"/>
              <a:t> UML</a:t>
            </a:r>
          </a:p>
        </p:txBody>
      </p:sp>
      <p:pic>
        <p:nvPicPr>
          <p:cNvPr id="4" name="h">
            <a:hlinkClick r:id="" action="ppaction://media"/>
            <a:extLst>
              <a:ext uri="{FF2B5EF4-FFF2-40B4-BE49-F238E27FC236}">
                <a16:creationId xmlns:a16="http://schemas.microsoft.com/office/drawing/2014/main" id="{7B8E2EA3-ABDE-D32E-4192-CEB1BA89C54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0200" end="61827.72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4354" y="44753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727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11890"/>
    </mc:Choice>
    <mc:Fallback>
      <p:transition spd="slow" advClick="0" advTm="111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13810-A537-43A5-41FA-54F71A71C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5733" y="173281"/>
            <a:ext cx="3997800" cy="57270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Conclusion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1C2EB3-AB1E-9186-D3A5-E1C2E4E3D0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833" y="1254930"/>
            <a:ext cx="6303300" cy="2967114"/>
          </a:xfrm>
        </p:spPr>
        <p:txBody>
          <a:bodyPr/>
          <a:lstStyle/>
          <a:p>
            <a:pPr marL="482600" indent="-342900" algn="l">
              <a:buClr>
                <a:schemeClr val="accent2"/>
              </a:buClr>
              <a:buFont typeface="Wingdings" panose="05000000000000000000" pitchFamily="2" charset="2"/>
              <a:buChar char="q"/>
            </a:pPr>
            <a:r>
              <a:rPr lang="en-US" sz="2000" dirty="0"/>
              <a:t> Built a full lab database system  </a:t>
            </a:r>
          </a:p>
          <a:p>
            <a:pPr marL="482600" indent="-342900" algn="l">
              <a:buClr>
                <a:schemeClr val="accent2"/>
              </a:buClr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482600" indent="-342900" algn="l">
              <a:buClr>
                <a:schemeClr val="accent2"/>
              </a:buClr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482600" indent="-342900" algn="l">
              <a:buClr>
                <a:schemeClr val="accent2"/>
              </a:buClr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482600" indent="-342900" algn="l">
              <a:buClr>
                <a:schemeClr val="accent2"/>
              </a:buClr>
              <a:buFont typeface="Wingdings" panose="05000000000000000000" pitchFamily="2" charset="2"/>
              <a:buChar char="q"/>
            </a:pPr>
            <a:r>
              <a:rPr lang="en-US" sz="2000" dirty="0"/>
              <a:t>Tested with sample data and queries  </a:t>
            </a:r>
          </a:p>
          <a:p>
            <a:pPr marL="482600" indent="-342900" algn="l">
              <a:buClr>
                <a:schemeClr val="accent2"/>
              </a:buClr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482600" indent="-342900" algn="l">
              <a:buClr>
                <a:schemeClr val="accent2"/>
              </a:buClr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482600" indent="-342900" algn="l">
              <a:buClr>
                <a:schemeClr val="accent2"/>
              </a:buClr>
              <a:buFont typeface="Wingdings" panose="05000000000000000000" pitchFamily="2" charset="2"/>
              <a:buChar char="q"/>
            </a:pPr>
            <a:endParaRPr lang="en-US" sz="2000" dirty="0"/>
          </a:p>
          <a:p>
            <a:pPr marL="482600" indent="-342900" algn="l">
              <a:buClr>
                <a:schemeClr val="accent2"/>
              </a:buClr>
              <a:buFont typeface="Wingdings" panose="05000000000000000000" pitchFamily="2" charset="2"/>
              <a:buChar char="q"/>
            </a:pPr>
            <a:r>
              <a:rPr lang="en-US" sz="2000" dirty="0"/>
              <a:t> Ready for real-world use</a:t>
            </a:r>
          </a:p>
        </p:txBody>
      </p:sp>
      <p:pic>
        <p:nvPicPr>
          <p:cNvPr id="4" name="h">
            <a:hlinkClick r:id="" action="ppaction://media"/>
            <a:extLst>
              <a:ext uri="{FF2B5EF4-FFF2-40B4-BE49-F238E27FC236}">
                <a16:creationId xmlns:a16="http://schemas.microsoft.com/office/drawing/2014/main" id="{AA7B5C10-60CA-AEE6-C761-9BF48AB890C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73200" end="26242.72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245" y="442619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647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190"/>
    </mc:Choice>
    <mc:Fallback>
      <p:transition spd="slow" advClick="0" advTm="35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884B-2A6D-33F8-026A-17820AD95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7478" y="297460"/>
            <a:ext cx="5094622" cy="572700"/>
          </a:xfrm>
        </p:spPr>
        <p:txBody>
          <a:bodyPr/>
          <a:lstStyle/>
          <a:p>
            <a:r>
              <a:rPr lang="en-US" dirty="0"/>
              <a:t>Conclusion &amp; </a:t>
            </a:r>
            <a:r>
              <a:rPr lang="en-US" dirty="0">
                <a:solidFill>
                  <a:schemeClr val="accent2"/>
                </a:solidFill>
              </a:rPr>
              <a:t>Final Words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0FF388-6429-6DC6-2D73-6D6838E137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7089" y="1212370"/>
            <a:ext cx="7271578" cy="2718759"/>
          </a:xfrm>
        </p:spPr>
        <p:txBody>
          <a:bodyPr/>
          <a:lstStyle/>
          <a:p>
            <a:pPr algn="l"/>
            <a:endParaRPr lang="en-US" sz="2000" dirty="0"/>
          </a:p>
          <a:p>
            <a:pPr algn="l"/>
            <a:r>
              <a:rPr lang="en-US" sz="2000" dirty="0"/>
              <a:t>✔️Built a full working database for a medical lab  </a:t>
            </a:r>
          </a:p>
          <a:p>
            <a:pPr algn="l"/>
            <a:endParaRPr lang="en-US" sz="2000" dirty="0"/>
          </a:p>
          <a:p>
            <a:pPr algn="l"/>
            <a:r>
              <a:rPr lang="en-US" sz="2000" dirty="0"/>
              <a:t>✔️ Designed with ERD and UML diagrams  </a:t>
            </a:r>
          </a:p>
          <a:p>
            <a:pPr algn="l"/>
            <a:endParaRPr lang="en-US" sz="2000" dirty="0"/>
          </a:p>
          <a:p>
            <a:pPr algn="l"/>
            <a:r>
              <a:rPr lang="en-US" sz="2000" dirty="0"/>
              <a:t>✔️ Structured, tested, and query-ready  </a:t>
            </a:r>
          </a:p>
          <a:p>
            <a:pPr algn="l"/>
            <a:endParaRPr lang="en-US" sz="2000" dirty="0"/>
          </a:p>
          <a:p>
            <a:pPr algn="l"/>
            <a:r>
              <a:rPr lang="en-US" sz="2000" dirty="0"/>
              <a:t>✔️ Simple to understand and extend  </a:t>
            </a:r>
          </a:p>
          <a:p>
            <a:pPr algn="l"/>
            <a:endParaRPr lang="en-US" sz="2000" dirty="0"/>
          </a:p>
          <a:p>
            <a:pPr algn="l"/>
            <a:r>
              <a:rPr lang="en-US" sz="2000" dirty="0"/>
              <a:t>✔️ Completed with full documentation </a:t>
            </a:r>
            <a:endParaRPr lang="en-US" dirty="0"/>
          </a:p>
        </p:txBody>
      </p:sp>
      <p:pic>
        <p:nvPicPr>
          <p:cNvPr id="4" name="h">
            <a:hlinkClick r:id="" action="ppaction://media"/>
            <a:extLst>
              <a:ext uri="{FF2B5EF4-FFF2-40B4-BE49-F238E27FC236}">
                <a16:creationId xmlns:a16="http://schemas.microsoft.com/office/drawing/2014/main" id="{4F91CCD1-F761-2D39-8E90-BC2EB3D24CC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08720" end="1590.72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2222" y="44118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033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4420"/>
    </mc:Choice>
    <mc:Fallback>
      <p:transition spd="slow" advClick="0" advTm="24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FC21ADA-7BDE-540C-44BB-C360686BF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1459638"/>
            <a:ext cx="6220178" cy="1677600"/>
          </a:xfrm>
        </p:spPr>
        <p:txBody>
          <a:bodyPr/>
          <a:lstStyle/>
          <a:p>
            <a:r>
              <a:rPr lang="en-US" sz="6600" b="1" dirty="0">
                <a:solidFill>
                  <a:schemeClr val="accent2"/>
                </a:solidFill>
                <a:latin typeface="Exo" panose="020B0604020202020204" charset="0"/>
              </a:rPr>
              <a:t>Thank you!</a:t>
            </a:r>
          </a:p>
        </p:txBody>
      </p:sp>
      <p:pic>
        <p:nvPicPr>
          <p:cNvPr id="2" name="h">
            <a:hlinkClick r:id="" action="ppaction://media"/>
            <a:extLst>
              <a:ext uri="{FF2B5EF4-FFF2-40B4-BE49-F238E27FC236}">
                <a16:creationId xmlns:a16="http://schemas.microsoft.com/office/drawing/2014/main" id="{A130CCA6-903A-2D47-352C-D2E13EB22FF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3337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0" y="45317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281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80"/>
    </mc:Choice>
    <mc:Fallback>
      <p:transition spd="slow" advClick="0" advTm="1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19694A-BD91-E9AA-B829-D94F2CC0CAB7}"/>
              </a:ext>
            </a:extLst>
          </p:cNvPr>
          <p:cNvSpPr txBox="1"/>
          <p:nvPr/>
        </p:nvSpPr>
        <p:spPr>
          <a:xfrm>
            <a:off x="970843" y="1219200"/>
            <a:ext cx="419946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r>
              <a:rPr lang="en-US" sz="2400" dirty="0">
                <a:solidFill>
                  <a:schemeClr val="bg1"/>
                </a:solidFill>
              </a:rPr>
              <a:t>Manage medical laboratory data efficiently.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E4E4C5-871E-A04D-3ECC-EFA52573BEC4}"/>
              </a:ext>
            </a:extLst>
          </p:cNvPr>
          <p:cNvSpPr txBox="1"/>
          <p:nvPr/>
        </p:nvSpPr>
        <p:spPr>
          <a:xfrm>
            <a:off x="970844" y="925689"/>
            <a:ext cx="33189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2"/>
                </a:solidFill>
              </a:rPr>
              <a:t>Purpose</a:t>
            </a:r>
            <a:r>
              <a:rPr lang="en-US" b="1" dirty="0"/>
              <a:t>: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FCB97C-6CD9-F6DC-ED39-ACBA1F20ADF8}"/>
              </a:ext>
            </a:extLst>
          </p:cNvPr>
          <p:cNvSpPr txBox="1"/>
          <p:nvPr/>
        </p:nvSpPr>
        <p:spPr>
          <a:xfrm>
            <a:off x="970843" y="2369981"/>
            <a:ext cx="14111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/>
                </a:solidFill>
              </a:rPr>
              <a:t>Includes: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D5CC23-AC9A-B320-366D-9E39FD4E6106}"/>
              </a:ext>
            </a:extLst>
          </p:cNvPr>
          <p:cNvSpPr txBox="1"/>
          <p:nvPr/>
        </p:nvSpPr>
        <p:spPr>
          <a:xfrm>
            <a:off x="824088" y="2856089"/>
            <a:ext cx="27770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</a:rPr>
              <a:t>Atients</a:t>
            </a:r>
            <a:endParaRPr lang="ar-EG" sz="16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doctors</a:t>
            </a:r>
            <a:endParaRPr lang="ar-EG" sz="16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Tests</a:t>
            </a:r>
            <a:endParaRPr lang="ar-EG" sz="16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Components</a:t>
            </a:r>
            <a:endParaRPr lang="ar-EG" sz="16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E66192-43BD-89AB-3723-82FE722FA208}"/>
              </a:ext>
            </a:extLst>
          </p:cNvPr>
          <p:cNvSpPr txBox="1"/>
          <p:nvPr/>
        </p:nvSpPr>
        <p:spPr>
          <a:xfrm>
            <a:off x="4159957" y="2758924"/>
            <a:ext cx="27657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2"/>
              </a:buClr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bg1"/>
                </a:solidFill>
              </a:rPr>
              <a:t>Implemented in MySQL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166152-26C8-4403-D71F-A451728E4A6F}"/>
              </a:ext>
            </a:extLst>
          </p:cNvPr>
          <p:cNvSpPr txBox="1"/>
          <p:nvPr/>
        </p:nvSpPr>
        <p:spPr>
          <a:xfrm>
            <a:off x="970843" y="169333"/>
            <a:ext cx="48429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Exo" panose="020B0604020202020204" charset="0"/>
              </a:rPr>
              <a:t>Project</a:t>
            </a:r>
            <a:r>
              <a:rPr lang="en-US" sz="3600" b="1" dirty="0">
                <a:latin typeface="Exo" panose="020B0604020202020204" charset="0"/>
              </a:rPr>
              <a:t> </a:t>
            </a:r>
            <a:r>
              <a:rPr lang="en-US" sz="3600" b="1" dirty="0">
                <a:solidFill>
                  <a:schemeClr val="accent2"/>
                </a:solidFill>
                <a:latin typeface="Exo" panose="020B0604020202020204" charset="0"/>
              </a:rPr>
              <a:t>OVERVIEW</a:t>
            </a:r>
            <a:endParaRPr lang="en-US" sz="3600" b="1" dirty="0">
              <a:latin typeface="Exo" panose="020B0604020202020204" charset="0"/>
            </a:endParaRPr>
          </a:p>
        </p:txBody>
      </p:sp>
      <p:pic>
        <p:nvPicPr>
          <p:cNvPr id="7" name="s">
            <a:hlinkClick r:id="" action="ppaction://media"/>
            <a:extLst>
              <a:ext uri="{FF2B5EF4-FFF2-40B4-BE49-F238E27FC236}">
                <a16:creationId xmlns:a16="http://schemas.microsoft.com/office/drawing/2014/main" id="{8907709F-DEF7-2768-14D9-D44AC1ECC1E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1199" end="118399.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1243" y="450571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611001"/>
      </p:ext>
    </p:extLst>
  </p:cSld>
  <p:clrMapOvr>
    <a:masterClrMapping/>
  </p:clrMapOvr>
  <p:transition spd="slow" advClick="0" advTm="8331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40D76-0DE0-460F-6C06-DAED8F39C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525" y="364047"/>
            <a:ext cx="6772200" cy="813600"/>
          </a:xfrm>
        </p:spPr>
        <p:txBody>
          <a:bodyPr/>
          <a:lstStyle/>
          <a:p>
            <a:r>
              <a:rPr lang="en-US" dirty="0"/>
              <a:t>Database </a:t>
            </a:r>
            <a:r>
              <a:rPr lang="en-US" dirty="0">
                <a:solidFill>
                  <a:schemeClr val="accent2"/>
                </a:solidFill>
              </a:rPr>
              <a:t>Schema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EE1DBD-AE10-3EDC-6556-792EF866FB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7147" y="1177647"/>
            <a:ext cx="6646200" cy="709500"/>
          </a:xfrm>
        </p:spPr>
        <p:txBody>
          <a:bodyPr/>
          <a:lstStyle/>
          <a:p>
            <a:r>
              <a:rPr lang="en-US" dirty="0"/>
              <a:t>‏- </a:t>
            </a:r>
            <a:r>
              <a:rPr lang="en-US" sz="2000" dirty="0"/>
              <a:t>Created </a:t>
            </a:r>
            <a:r>
              <a:rPr lang="en-US" sz="2000" dirty="0" err="1"/>
              <a:t>MedicalLabDB</a:t>
            </a:r>
            <a:r>
              <a:rPr lang="en-US" sz="2000" dirty="0"/>
              <a:t>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7A384C-A789-EC06-12AD-2CE90AAB3749}"/>
              </a:ext>
            </a:extLst>
          </p:cNvPr>
          <p:cNvSpPr txBox="1"/>
          <p:nvPr/>
        </p:nvSpPr>
        <p:spPr>
          <a:xfrm>
            <a:off x="801525" y="1761440"/>
            <a:ext cx="209971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Tables: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Patient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Laboratorian 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Component </a:t>
            </a: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MedicalTest</a:t>
            </a:r>
            <a:r>
              <a:rPr lang="en-US" sz="1800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19852F-D254-65D3-AADB-A36517ADB8D6}"/>
              </a:ext>
            </a:extLst>
          </p:cNvPr>
          <p:cNvSpPr txBox="1"/>
          <p:nvPr/>
        </p:nvSpPr>
        <p:spPr>
          <a:xfrm>
            <a:off x="688620" y="3550724"/>
            <a:ext cx="56331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‏</a:t>
            </a:r>
            <a:r>
              <a:rPr lang="en-US" sz="2000" dirty="0">
                <a:solidFill>
                  <a:schemeClr val="bg1"/>
                </a:solidFill>
              </a:rPr>
              <a:t>-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bg1"/>
                </a:solidFill>
              </a:rPr>
              <a:t>Each table includes attributes like name, phone, etc</a:t>
            </a:r>
            <a:r>
              <a:rPr lang="en-US" dirty="0"/>
              <a:t>.</a:t>
            </a:r>
          </a:p>
        </p:txBody>
      </p:sp>
      <p:pic>
        <p:nvPicPr>
          <p:cNvPr id="10" name="Picture 9" descr="A close-up of a card&#10;&#10;AI-generated content may be incorrect.">
            <a:extLst>
              <a:ext uri="{FF2B5EF4-FFF2-40B4-BE49-F238E27FC236}">
                <a16:creationId xmlns:a16="http://schemas.microsoft.com/office/drawing/2014/main" id="{F10CC582-314C-A4C7-4B07-38AA869E3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5960" y="1381920"/>
            <a:ext cx="4831631" cy="196453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4" name="s">
            <a:hlinkClick r:id="" action="ppaction://media"/>
            <a:extLst>
              <a:ext uri="{FF2B5EF4-FFF2-40B4-BE49-F238E27FC236}">
                <a16:creationId xmlns:a16="http://schemas.microsoft.com/office/drawing/2014/main" id="{55EBCAFB-6C48-8CE6-DE67-D31DF0EBB4C4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2529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2347" y="43326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84945"/>
      </p:ext>
    </p:extLst>
  </p:cSld>
  <p:clrMapOvr>
    <a:masterClrMapping/>
  </p:clrMapOvr>
  <p:transition spd="slow" advClick="0" advTm="1173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3FE5F2-CD6B-8CC1-CC1C-F5A4BF7D9E6E}"/>
              </a:ext>
            </a:extLst>
          </p:cNvPr>
          <p:cNvSpPr txBox="1"/>
          <p:nvPr/>
        </p:nvSpPr>
        <p:spPr>
          <a:xfrm>
            <a:off x="756355" y="445910"/>
            <a:ext cx="6254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Exo" panose="020B0604020202020204" charset="0"/>
              </a:rPr>
              <a:t>Conceptual </a:t>
            </a:r>
            <a:r>
              <a:rPr lang="en-US" sz="3600" b="1" dirty="0">
                <a:solidFill>
                  <a:schemeClr val="accent2"/>
                </a:solidFill>
                <a:latin typeface="Exo" panose="020B0604020202020204" charset="0"/>
              </a:rPr>
              <a:t>Design (ERD)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C5BB0D-289D-DD33-1C99-53399E3350FB}"/>
              </a:ext>
            </a:extLst>
          </p:cNvPr>
          <p:cNvSpPr txBox="1"/>
          <p:nvPr/>
        </p:nvSpPr>
        <p:spPr>
          <a:xfrm>
            <a:off x="677332" y="1092241"/>
            <a:ext cx="32737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accent2"/>
                </a:solidFill>
              </a:rPr>
              <a:t>Six entities: </a:t>
            </a:r>
            <a:endParaRPr lang="ar-EG" sz="1800" b="1" dirty="0">
              <a:solidFill>
                <a:schemeClr val="accent2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Patient</a:t>
            </a:r>
            <a:endParaRPr lang="ar-EG" sz="18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Doctor</a:t>
            </a:r>
            <a:endParaRPr lang="ar-EG" sz="18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Test</a:t>
            </a:r>
            <a:endParaRPr lang="ar-EG" sz="18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</a:rPr>
              <a:t>Component</a:t>
            </a:r>
            <a:endParaRPr lang="ar-EG" sz="18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TestResult</a:t>
            </a:r>
            <a:endParaRPr lang="ar-EG" sz="18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</a:rPr>
              <a:t>TestComponent</a:t>
            </a:r>
            <a:endParaRPr lang="en-US" sz="1800" dirty="0">
              <a:solidFill>
                <a:schemeClr val="bg1"/>
              </a:solidFill>
            </a:endParaRPr>
          </a:p>
          <a:p>
            <a:pPr>
              <a:buClr>
                <a:schemeClr val="accent2"/>
              </a:buClr>
            </a:pPr>
            <a:endParaRPr lang="en-US" sz="1800" dirty="0">
              <a:solidFill>
                <a:schemeClr val="bg1"/>
              </a:solidFill>
            </a:endParaRPr>
          </a:p>
          <a:p>
            <a:pPr>
              <a:buClr>
                <a:schemeClr val="accent2"/>
              </a:buClr>
            </a:pPr>
            <a:r>
              <a:rPr lang="en-US" sz="1800" dirty="0">
                <a:solidFill>
                  <a:schemeClr val="bg1"/>
                </a:solidFill>
              </a:rPr>
              <a:t>- Relationships shown in ERD  </a:t>
            </a:r>
          </a:p>
          <a:p>
            <a:pPr>
              <a:buClr>
                <a:schemeClr val="accent2"/>
              </a:buClr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5" name="Picture 4" descr="A diagram of a computer&#10;&#10;AI-generated content may be incorrect.">
            <a:extLst>
              <a:ext uri="{FF2B5EF4-FFF2-40B4-BE49-F238E27FC236}">
                <a16:creationId xmlns:a16="http://schemas.microsoft.com/office/drawing/2014/main" id="{CF008BCE-978C-6E4D-33F8-085CE2DE73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1111" y="1092241"/>
            <a:ext cx="5091289" cy="374367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F3CD0D-9D7F-58ED-9EB9-FD4F7EBC189D}"/>
              </a:ext>
            </a:extLst>
          </p:cNvPr>
          <p:cNvSpPr txBox="1"/>
          <p:nvPr/>
        </p:nvSpPr>
        <p:spPr>
          <a:xfrm>
            <a:off x="677332" y="3783190"/>
            <a:ext cx="31608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2"/>
              </a:buClr>
            </a:pPr>
            <a:r>
              <a:rPr lang="en-US" sz="1400" dirty="0">
                <a:solidFill>
                  <a:schemeClr val="bg1"/>
                </a:solidFill>
              </a:rPr>
              <a:t>- Many-to-many </a:t>
            </a:r>
            <a:r>
              <a:rPr lang="en-US" sz="1400" dirty="0" err="1">
                <a:solidFill>
                  <a:schemeClr val="bg1"/>
                </a:solidFill>
              </a:rPr>
              <a:t>viaTestComponent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omar project">
            <a:hlinkClick r:id="" action="ppaction://media"/>
            <a:extLst>
              <a:ext uri="{FF2B5EF4-FFF2-40B4-BE49-F238E27FC236}">
                <a16:creationId xmlns:a16="http://schemas.microsoft.com/office/drawing/2014/main" id="{28F69990-CC8E-73DC-654D-AA28D288344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163" end="121534.62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99822" y="42806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064861"/>
      </p:ext>
    </p:extLst>
  </p:cSld>
  <p:clrMapOvr>
    <a:masterClrMapping/>
  </p:clrMapOvr>
  <p:transition spd="slow" advClick="0" advTm="6396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B208D-7406-0512-B84B-EF0402392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525" y="330181"/>
            <a:ext cx="6772200" cy="813600"/>
          </a:xfrm>
        </p:spPr>
        <p:txBody>
          <a:bodyPr/>
          <a:lstStyle/>
          <a:p>
            <a:r>
              <a:rPr lang="en-US" dirty="0"/>
              <a:t>UML Class </a:t>
            </a:r>
            <a:r>
              <a:rPr lang="en-US" dirty="0">
                <a:solidFill>
                  <a:schemeClr val="accent2"/>
                </a:solidFill>
              </a:rPr>
              <a:t>Diagram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7A6F94-923A-1216-5CBF-127C163C37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035" y="1143781"/>
            <a:ext cx="4023565" cy="2457376"/>
          </a:xfrm>
        </p:spPr>
        <p:txBody>
          <a:bodyPr/>
          <a:lstStyle/>
          <a:p>
            <a:r>
              <a:rPr lang="en-US" sz="2000" dirty="0"/>
              <a:t>- Classes represent tables  </a:t>
            </a:r>
          </a:p>
          <a:p>
            <a:endParaRPr lang="en-US" sz="2000" dirty="0"/>
          </a:p>
          <a:p>
            <a:r>
              <a:rPr lang="en-US" sz="2000" dirty="0"/>
              <a:t>- Attributes = table columns  </a:t>
            </a:r>
          </a:p>
          <a:p>
            <a:endParaRPr lang="en-US" sz="2000" dirty="0"/>
          </a:p>
          <a:p>
            <a:r>
              <a:rPr lang="en-US" sz="2000" dirty="0"/>
              <a:t>- Shows system structure in object-oriented way</a:t>
            </a:r>
          </a:p>
        </p:txBody>
      </p:sp>
      <p:pic>
        <p:nvPicPr>
          <p:cNvPr id="6" name="Picture 5" descr="A diagram of a work flow&#10;&#10;AI-generated content may be incorrect.">
            <a:extLst>
              <a:ext uri="{FF2B5EF4-FFF2-40B4-BE49-F238E27FC236}">
                <a16:creationId xmlns:a16="http://schemas.microsoft.com/office/drawing/2014/main" id="{D0D73293-9733-E739-E4BD-DEF7AC2F3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4666" y="1035144"/>
            <a:ext cx="4951589" cy="377817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omar project">
            <a:hlinkClick r:id="" action="ppaction://media"/>
            <a:extLst>
              <a:ext uri="{FF2B5EF4-FFF2-40B4-BE49-F238E27FC236}">
                <a16:creationId xmlns:a16="http://schemas.microsoft.com/office/drawing/2014/main" id="{A481A7AE-8503-0AE2-DB06-61E3FA52D54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7168" end="66271.62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9725" y="420160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669992"/>
      </p:ext>
    </p:extLst>
  </p:cSld>
  <p:clrMapOvr>
    <a:masterClrMapping/>
  </p:clrMapOvr>
  <p:transition spd="slow" advClick="0" advTm="553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CEBF2-FDE5-D796-D40E-7858C405A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788" y="507999"/>
            <a:ext cx="6847234" cy="3544711"/>
          </a:xfrm>
        </p:spPr>
        <p:txBody>
          <a:bodyPr/>
          <a:lstStyle/>
          <a:p>
            <a:pPr algn="l"/>
            <a:r>
              <a:rPr lang="en-US" b="0" dirty="0">
                <a:solidFill>
                  <a:schemeClr val="accent6"/>
                </a:solidFill>
              </a:rPr>
              <a:t>- </a:t>
            </a:r>
            <a:r>
              <a:rPr lang="en-US" b="0" dirty="0" err="1">
                <a:solidFill>
                  <a:schemeClr val="accent6"/>
                </a:solidFill>
              </a:rPr>
              <a:t>TestComponent</a:t>
            </a:r>
            <a:r>
              <a:rPr lang="en-US" b="0" dirty="0">
                <a:solidFill>
                  <a:schemeClr val="accent6"/>
                </a:solidFill>
              </a:rPr>
              <a:t> table: many-to-many handler  </a:t>
            </a:r>
            <a:br>
              <a:rPr lang="en-US" b="0" dirty="0">
                <a:solidFill>
                  <a:schemeClr val="accent6"/>
                </a:solidFill>
              </a:rPr>
            </a:br>
            <a:br>
              <a:rPr lang="en-US" b="0" dirty="0">
                <a:solidFill>
                  <a:schemeClr val="accent6"/>
                </a:solidFill>
              </a:rPr>
            </a:br>
            <a:r>
              <a:rPr lang="en-US" b="0" dirty="0">
                <a:solidFill>
                  <a:schemeClr val="accent6"/>
                </a:solidFill>
              </a:rPr>
              <a:t>- </a:t>
            </a:r>
            <a:r>
              <a:rPr lang="en-US" b="0" dirty="0" err="1">
                <a:solidFill>
                  <a:schemeClr val="accent6"/>
                </a:solidFill>
              </a:rPr>
              <a:t>TestResult</a:t>
            </a:r>
            <a:r>
              <a:rPr lang="en-US" b="0" dirty="0">
                <a:solidFill>
                  <a:schemeClr val="accent6"/>
                </a:solidFill>
              </a:rPr>
              <a:t>: connects patient, test, doctor  </a:t>
            </a:r>
            <a:br>
              <a:rPr lang="en-US" b="0" dirty="0">
                <a:solidFill>
                  <a:schemeClr val="accent6"/>
                </a:solidFill>
              </a:rPr>
            </a:br>
            <a:br>
              <a:rPr lang="en-US" b="0" dirty="0">
                <a:solidFill>
                  <a:schemeClr val="accent6"/>
                </a:solidFill>
              </a:rPr>
            </a:br>
            <a:r>
              <a:rPr lang="en-US" b="0" dirty="0">
                <a:solidFill>
                  <a:schemeClr val="accent6"/>
                </a:solidFill>
              </a:rPr>
              <a:t>- Foreign keys used for integrity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9A918-87CC-1D73-9267-500DC5D4CC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788" y="0"/>
            <a:ext cx="4618200" cy="1677600"/>
          </a:xfrm>
        </p:spPr>
        <p:txBody>
          <a:bodyPr/>
          <a:lstStyle/>
          <a:p>
            <a:r>
              <a:rPr lang="en-US" sz="3500" b="1" dirty="0">
                <a:latin typeface="Exo" panose="020B0604020202020204" charset="0"/>
              </a:rPr>
              <a:t>Database </a:t>
            </a:r>
            <a:r>
              <a:rPr lang="en-US" sz="3500" b="1" dirty="0">
                <a:solidFill>
                  <a:schemeClr val="accent2"/>
                </a:solidFill>
                <a:latin typeface="Exo" panose="020B0604020202020204" charset="0"/>
              </a:rPr>
              <a:t>Schema</a:t>
            </a:r>
          </a:p>
        </p:txBody>
      </p:sp>
      <p:pic>
        <p:nvPicPr>
          <p:cNvPr id="4" name="omar project">
            <a:hlinkClick r:id="" action="ppaction://media"/>
            <a:extLst>
              <a:ext uri="{FF2B5EF4-FFF2-40B4-BE49-F238E27FC236}">
                <a16:creationId xmlns:a16="http://schemas.microsoft.com/office/drawing/2014/main" id="{20E69B7E-2929-ABC5-0E44-76E42C341B0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266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3788" y="43307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435868"/>
      </p:ext>
    </p:extLst>
  </p:cSld>
  <p:clrMapOvr>
    <a:masterClrMapping/>
  </p:clrMapOvr>
  <p:transition spd="slow" advClick="0" advTm="6201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87C93-82CF-96FA-DBC2-F93420804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1243" y="570039"/>
            <a:ext cx="5428800" cy="4003422"/>
          </a:xfrm>
        </p:spPr>
        <p:txBody>
          <a:bodyPr/>
          <a:lstStyle/>
          <a:p>
            <a:pPr algn="l"/>
            <a:r>
              <a:rPr lang="en-US" b="0" dirty="0">
                <a:solidFill>
                  <a:schemeClr val="bg1"/>
                </a:solidFill>
              </a:rPr>
              <a:t>- Added test data: 2 patients, 2 doctors  </a:t>
            </a:r>
            <a:br>
              <a:rPr lang="en-US" b="0" dirty="0">
                <a:solidFill>
                  <a:schemeClr val="bg1"/>
                </a:solidFill>
              </a:rPr>
            </a:br>
            <a:br>
              <a:rPr lang="en-US" b="0" dirty="0">
                <a:solidFill>
                  <a:schemeClr val="bg1"/>
                </a:solidFill>
              </a:rPr>
            </a:br>
            <a:br>
              <a:rPr lang="en-US" b="0" dirty="0">
                <a:solidFill>
                  <a:schemeClr val="bg1"/>
                </a:solidFill>
              </a:rPr>
            </a:br>
            <a:r>
              <a:rPr lang="en-US" b="0" dirty="0">
                <a:solidFill>
                  <a:schemeClr val="bg1"/>
                </a:solidFill>
              </a:rPr>
              <a:t>- 3 components, 2 tests  </a:t>
            </a:r>
            <a:br>
              <a:rPr lang="en-US" b="0" dirty="0">
                <a:solidFill>
                  <a:schemeClr val="bg1"/>
                </a:solidFill>
              </a:rPr>
            </a:br>
            <a:br>
              <a:rPr lang="en-US" b="0" dirty="0">
                <a:solidFill>
                  <a:schemeClr val="bg1"/>
                </a:solidFill>
              </a:rPr>
            </a:br>
            <a:br>
              <a:rPr lang="en-US" b="0" dirty="0">
                <a:solidFill>
                  <a:schemeClr val="bg1"/>
                </a:solidFill>
              </a:rPr>
            </a:br>
            <a:r>
              <a:rPr lang="en-US" b="0" dirty="0">
                <a:solidFill>
                  <a:schemeClr val="bg1"/>
                </a:solidFill>
              </a:rPr>
              <a:t>- Inserted realistic values and dates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8DC109-0483-671E-576B-ABF8278D16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8000" y="0"/>
            <a:ext cx="4618200" cy="1677600"/>
          </a:xfrm>
        </p:spPr>
        <p:txBody>
          <a:bodyPr/>
          <a:lstStyle/>
          <a:p>
            <a:r>
              <a:rPr lang="en-US" sz="3500" b="1" dirty="0">
                <a:solidFill>
                  <a:schemeClr val="bg1"/>
                </a:solidFill>
                <a:latin typeface="Exo" panose="020B0604020202020204" charset="0"/>
              </a:rPr>
              <a:t>Sample</a:t>
            </a:r>
            <a:r>
              <a:rPr lang="en-US" sz="3500" b="1" dirty="0">
                <a:solidFill>
                  <a:schemeClr val="accent2"/>
                </a:solidFill>
                <a:latin typeface="Exo" panose="020B0604020202020204" charset="0"/>
              </a:rPr>
              <a:t> Data</a:t>
            </a:r>
          </a:p>
        </p:txBody>
      </p:sp>
      <p:pic>
        <p:nvPicPr>
          <p:cNvPr id="5" name="AUD-20250521-WA0072">
            <a:hlinkClick r:id="" action="ppaction://media"/>
            <a:extLst>
              <a:ext uri="{FF2B5EF4-FFF2-40B4-BE49-F238E27FC236}">
                <a16:creationId xmlns:a16="http://schemas.microsoft.com/office/drawing/2014/main" id="{88E4724A-4A1B-C8C9-3BA5-4BA7DD77EA8A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7017.33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1489" y="453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108481"/>
      </p:ext>
    </p:extLst>
  </p:cSld>
  <p:clrMapOvr>
    <a:masterClrMapping/>
  </p:clrMapOvr>
  <p:transition spd="slow" advClick="0" advTm="5819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85DF-8799-0B0D-2A7E-D6DC8AED7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752" y="1321059"/>
            <a:ext cx="2019300" cy="273900"/>
          </a:xfrm>
        </p:spPr>
        <p:txBody>
          <a:bodyPr/>
          <a:lstStyle/>
          <a:p>
            <a:r>
              <a:rPr lang="en-US" dirty="0"/>
              <a:t>Query 1: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1DE716-36EB-2162-2FD4-60FF23697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560" y="1717059"/>
            <a:ext cx="2265600" cy="531300"/>
          </a:xfrm>
        </p:spPr>
        <p:txBody>
          <a:bodyPr/>
          <a:lstStyle/>
          <a:p>
            <a:r>
              <a:rPr lang="en-US" dirty="0"/>
              <a:t>CBC tests in last year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3256D69-5513-8702-762F-4A8558E02126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3474534" y="1277629"/>
            <a:ext cx="2019300" cy="273900"/>
          </a:xfrm>
        </p:spPr>
        <p:txBody>
          <a:bodyPr/>
          <a:lstStyle/>
          <a:p>
            <a:r>
              <a:rPr lang="en-US" dirty="0"/>
              <a:t>Query 2: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3875A53-A636-7145-BD8B-FB019629B641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3529511" y="1667767"/>
            <a:ext cx="2265600" cy="531300"/>
          </a:xfrm>
        </p:spPr>
        <p:txBody>
          <a:bodyPr/>
          <a:lstStyle/>
          <a:p>
            <a:r>
              <a:rPr lang="en-US" dirty="0"/>
              <a:t>Low stock components 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8F292B3-E7FC-895B-CF6F-0B564CE8D739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811560" y="2621242"/>
            <a:ext cx="2103900" cy="273900"/>
          </a:xfrm>
        </p:spPr>
        <p:txBody>
          <a:bodyPr/>
          <a:lstStyle/>
          <a:p>
            <a:r>
              <a:rPr lang="en-US" dirty="0"/>
              <a:t>Query 3: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F394762-EA6F-EB35-7E93-B96C70F64806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814487" y="3002375"/>
            <a:ext cx="2265600" cy="531300"/>
          </a:xfrm>
        </p:spPr>
        <p:txBody>
          <a:bodyPr/>
          <a:lstStyle/>
          <a:p>
            <a:r>
              <a:rPr lang="en-US" dirty="0"/>
              <a:t>Total paid by patient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48E83C84-205B-DA2C-269E-4185BFA576DA}"/>
              </a:ext>
            </a:extLst>
          </p:cNvPr>
          <p:cNvSpPr>
            <a:spLocks noGrp="1"/>
          </p:cNvSpPr>
          <p:nvPr>
            <p:ph type="title" idx="8"/>
          </p:nvPr>
        </p:nvSpPr>
        <p:spPr/>
        <p:txBody>
          <a:bodyPr/>
          <a:lstStyle/>
          <a:p>
            <a:r>
              <a:rPr lang="en-US" sz="3500" dirty="0"/>
              <a:t>Queries &amp; </a:t>
            </a:r>
            <a:r>
              <a:rPr lang="en-US" sz="3500" dirty="0">
                <a:solidFill>
                  <a:schemeClr val="accent2"/>
                </a:solidFill>
              </a:rPr>
              <a:t>Results</a:t>
            </a:r>
          </a:p>
        </p:txBody>
      </p:sp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9EC3411-2B49-75A7-11AA-05DA0E32F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7234" y="2450450"/>
            <a:ext cx="4082616" cy="249484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AUD-20250521-WA0072">
            <a:hlinkClick r:id="" action="ppaction://media"/>
            <a:extLst>
              <a:ext uri="{FF2B5EF4-FFF2-40B4-BE49-F238E27FC236}">
                <a16:creationId xmlns:a16="http://schemas.microsoft.com/office/drawing/2014/main" id="{B1FFC068-138E-4C96-164C-0E2FBF60BC3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919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500" y="44806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276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6120"/>
    </mc:Choice>
    <mc:Fallback>
      <p:transition spd="slow" advClick="0" advTm="46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1D7AF-0307-6BFC-5227-CBAEEDEDF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3511" y="274882"/>
            <a:ext cx="3997800" cy="572700"/>
          </a:xfrm>
        </p:spPr>
        <p:txBody>
          <a:bodyPr/>
          <a:lstStyle/>
          <a:p>
            <a:r>
              <a:rPr lang="en-US" sz="3500" dirty="0"/>
              <a:t>How </a:t>
            </a:r>
            <a:r>
              <a:rPr lang="en-US" sz="3500" dirty="0">
                <a:solidFill>
                  <a:schemeClr val="accent2"/>
                </a:solidFill>
              </a:rPr>
              <a:t>to </a:t>
            </a:r>
            <a:r>
              <a:rPr lang="en-US" sz="3500" dirty="0"/>
              <a:t>Run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70B83A-ABB8-923E-1B2A-4E9FF79190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0754" y="1096884"/>
            <a:ext cx="6336401" cy="3113872"/>
          </a:xfrm>
        </p:spPr>
        <p:txBody>
          <a:bodyPr/>
          <a:lstStyle/>
          <a:p>
            <a:pPr marL="482600" indent="-342900" algn="l">
              <a:buClr>
                <a:schemeClr val="accent2"/>
              </a:buClr>
              <a:buSzPct val="100000"/>
              <a:buFont typeface="+mj-lt"/>
              <a:buAutoNum type="arabicPeriod"/>
            </a:pPr>
            <a:r>
              <a:rPr lang="en-US" sz="2000" dirty="0"/>
              <a:t>Open SQL file in MySQL Workbench  </a:t>
            </a:r>
          </a:p>
          <a:p>
            <a:pPr marL="482600" indent="-342900" algn="l">
              <a:buClr>
                <a:schemeClr val="accent2"/>
              </a:buClr>
              <a:buSzPct val="100000"/>
              <a:buFont typeface="+mj-lt"/>
              <a:buAutoNum type="arabicPeriod"/>
            </a:pPr>
            <a:endParaRPr lang="en-US" sz="2000" dirty="0"/>
          </a:p>
          <a:p>
            <a:pPr marL="482600" indent="-342900" algn="l">
              <a:buClr>
                <a:schemeClr val="accent2"/>
              </a:buClr>
              <a:buSzPct val="100000"/>
              <a:buFont typeface="+mj-lt"/>
              <a:buAutoNum type="arabicPeriod"/>
            </a:pPr>
            <a:r>
              <a:rPr lang="en-US" sz="2000" dirty="0"/>
              <a:t>Run script to create tables and data  </a:t>
            </a:r>
          </a:p>
          <a:p>
            <a:pPr marL="482600" indent="-342900" algn="l">
              <a:buClr>
                <a:schemeClr val="accent2"/>
              </a:buClr>
              <a:buSzPct val="100000"/>
              <a:buFont typeface="+mj-lt"/>
              <a:buAutoNum type="arabicPeriod"/>
            </a:pPr>
            <a:endParaRPr lang="en-US" sz="2000" dirty="0"/>
          </a:p>
          <a:p>
            <a:pPr marL="482600" indent="-342900" algn="l">
              <a:buClr>
                <a:schemeClr val="accent2"/>
              </a:buClr>
              <a:buSzPct val="100000"/>
              <a:buFont typeface="+mj-lt"/>
              <a:buAutoNum type="arabicPeriod"/>
            </a:pPr>
            <a:r>
              <a:rPr lang="en-US" sz="2000" dirty="0"/>
              <a:t>Use Reverse Engineer for diagram  </a:t>
            </a:r>
          </a:p>
          <a:p>
            <a:pPr marL="482600" indent="-342900" algn="l">
              <a:buClr>
                <a:schemeClr val="accent2"/>
              </a:buClr>
              <a:buSzPct val="100000"/>
              <a:buFont typeface="+mj-lt"/>
              <a:buAutoNum type="arabicPeriod"/>
            </a:pPr>
            <a:endParaRPr lang="en-US" sz="2000" dirty="0"/>
          </a:p>
          <a:p>
            <a:pPr marL="482600" indent="-342900" algn="l">
              <a:buClr>
                <a:schemeClr val="accent2"/>
              </a:buClr>
              <a:buSzPct val="100000"/>
              <a:buFont typeface="+mj-lt"/>
              <a:buAutoNum type="arabicPeriod"/>
            </a:pPr>
            <a:r>
              <a:rPr lang="en-US" sz="2000" dirty="0"/>
              <a:t> Run SELECT queries</a:t>
            </a:r>
          </a:p>
        </p:txBody>
      </p:sp>
      <p:pic>
        <p:nvPicPr>
          <p:cNvPr id="4" name="h">
            <a:hlinkClick r:id="" action="ppaction://media"/>
            <a:extLst>
              <a:ext uri="{FF2B5EF4-FFF2-40B4-BE49-F238E27FC236}">
                <a16:creationId xmlns:a16="http://schemas.microsoft.com/office/drawing/2014/main" id="{7D3C7CBA-4990-B5A5-A1F0-0AA9770D122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74794.72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9955" y="446005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183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9610"/>
    </mc:Choice>
    <mc:Fallback>
      <p:transition spd="slow" advClick="0" advTm="59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ata Center Business Plan by Slidesgo">
  <a:themeElements>
    <a:clrScheme name="Simple Light">
      <a:dk1>
        <a:srgbClr val="000000"/>
      </a:dk1>
      <a:lt1>
        <a:srgbClr val="FFFFFF"/>
      </a:lt1>
      <a:dk2>
        <a:srgbClr val="606060"/>
      </a:dk2>
      <a:lt2>
        <a:srgbClr val="151B46"/>
      </a:lt2>
      <a:accent1>
        <a:srgbClr val="2C4ED7"/>
      </a:accent1>
      <a:accent2>
        <a:srgbClr val="8FFFFF"/>
      </a:accent2>
      <a:accent3>
        <a:srgbClr val="95FFAE"/>
      </a:accent3>
      <a:accent4>
        <a:srgbClr val="1D2875"/>
      </a:accent4>
      <a:accent5>
        <a:srgbClr val="FFFFFF"/>
      </a:accent5>
      <a:accent6>
        <a:srgbClr val="FFFFFF"/>
      </a:accent6>
      <a:hlink>
        <a:srgbClr val="8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293</Words>
  <Application>Microsoft Office PowerPoint</Application>
  <PresentationFormat>On-screen Show (16:9)</PresentationFormat>
  <Paragraphs>86</Paragraphs>
  <Slides>13</Slides>
  <Notes>1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PT Sans</vt:lpstr>
      <vt:lpstr>Exo</vt:lpstr>
      <vt:lpstr>Wingdings</vt:lpstr>
      <vt:lpstr>Data Center Business Plan by Slidesgo</vt:lpstr>
      <vt:lpstr>Medical Laboratory Database System</vt:lpstr>
      <vt:lpstr>PowerPoint Presentation</vt:lpstr>
      <vt:lpstr>Database Schema</vt:lpstr>
      <vt:lpstr>PowerPoint Presentation</vt:lpstr>
      <vt:lpstr>UML Class Diagram</vt:lpstr>
      <vt:lpstr>- TestComponent table: many-to-many handler    - TestResult: connects patient, test, doctor    - Foreign keys used for integrity</vt:lpstr>
      <vt:lpstr>- Added test data: 2 patients, 2 doctors     - 3 components, 2 tests     - Inserted realistic values and dates</vt:lpstr>
      <vt:lpstr>Query 1: </vt:lpstr>
      <vt:lpstr>How to Run</vt:lpstr>
      <vt:lpstr>Tools &amp; Technologies</vt:lpstr>
      <vt:lpstr>Conclusion</vt:lpstr>
      <vt:lpstr>Conclusion &amp; Final Words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 soliman</dc:creator>
  <cp:lastModifiedBy>omar hisham</cp:lastModifiedBy>
  <cp:revision>5</cp:revision>
  <dcterms:modified xsi:type="dcterms:W3CDTF">2025-05-22T18:25:56Z</dcterms:modified>
</cp:coreProperties>
</file>